
<file path=[Content_Types].xml><?xml version="1.0" encoding="utf-8"?>
<Types xmlns="http://schemas.openxmlformats.org/package/2006/content-types">
  <Default Extension="bin" ContentType="image/unknown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1" r:id="rId5"/>
    <p:sldId id="263" r:id="rId6"/>
    <p:sldId id="264" r:id="rId7"/>
    <p:sldId id="266" r:id="rId8"/>
    <p:sldId id="265" r:id="rId9"/>
    <p:sldId id="260" r:id="rId10"/>
    <p:sldId id="262" r:id="rId11"/>
    <p:sldId id="258" r:id="rId12"/>
    <p:sldId id="269" r:id="rId13"/>
    <p:sldId id="270" r:id="rId14"/>
    <p:sldId id="271" r:id="rId15"/>
    <p:sldId id="272" r:id="rId16"/>
    <p:sldId id="267" r:id="rId17"/>
  </p:sldIdLst>
  <p:sldSz cx="7562850" cy="10696575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A7B315-5050-40FD-8B6F-721B59B50208}" v="30" dt="2026-09-12T18:53:33.3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22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zeh Shawish" userId="2f6c5c8e-da45-4f92-9d8e-6c2b31cb49c5" providerId="ADAL" clId="{D9B202A2-620A-4F40-9F37-82F6988EA0D9}"/>
    <pc:docChg chg="undo redo custSel addSld delSld modSld sldOrd">
      <pc:chgData name="Hamzeh Shawish" userId="2f6c5c8e-da45-4f92-9d8e-6c2b31cb49c5" providerId="ADAL" clId="{D9B202A2-620A-4F40-9F37-82F6988EA0D9}" dt="2026-09-13T07:18:09.186" v="1618" actId="20577"/>
      <pc:docMkLst>
        <pc:docMk/>
      </pc:docMkLst>
      <pc:sldChg chg="addSp delSp modSp mod chgLayout">
        <pc:chgData name="Hamzeh Shawish" userId="2f6c5c8e-da45-4f92-9d8e-6c2b31cb49c5" providerId="ADAL" clId="{D9B202A2-620A-4F40-9F37-82F6988EA0D9}" dt="2026-09-12T18:54:28.640" v="1578" actId="255"/>
        <pc:sldMkLst>
          <pc:docMk/>
          <pc:sldMk cId="146377675" sldId="256"/>
        </pc:sldMkLst>
        <pc:spChg chg="add del mod">
          <ac:chgData name="Hamzeh Shawish" userId="2f6c5c8e-da45-4f92-9d8e-6c2b31cb49c5" providerId="ADAL" clId="{D9B202A2-620A-4F40-9F37-82F6988EA0D9}" dt="2026-09-12T08:59:40.180" v="48" actId="21"/>
          <ac:spMkLst>
            <pc:docMk/>
            <pc:sldMk cId="146377675" sldId="256"/>
            <ac:spMk id="2" creationId="{C731527A-ACA4-41DC-9E69-C812AE24CC42}"/>
          </ac:spMkLst>
        </pc:spChg>
        <pc:spChg chg="mod">
          <ac:chgData name="Hamzeh Shawish" userId="2f6c5c8e-da45-4f92-9d8e-6c2b31cb49c5" providerId="ADAL" clId="{D9B202A2-620A-4F40-9F37-82F6988EA0D9}" dt="2026-09-12T09:56:20.199" v="276" actId="20577"/>
          <ac:spMkLst>
            <pc:docMk/>
            <pc:sldMk cId="146377675" sldId="256"/>
            <ac:spMk id="3" creationId="{71E8EED3-7FFF-455C-8014-5F0E81DEAC0E}"/>
          </ac:spMkLst>
        </pc:spChg>
        <pc:spChg chg="mod">
          <ac:chgData name="Hamzeh Shawish" userId="2f6c5c8e-da45-4f92-9d8e-6c2b31cb49c5" providerId="ADAL" clId="{D9B202A2-620A-4F40-9F37-82F6988EA0D9}" dt="2026-09-12T18:49:08.386" v="1414" actId="255"/>
          <ac:spMkLst>
            <pc:docMk/>
            <pc:sldMk cId="146377675" sldId="256"/>
            <ac:spMk id="4" creationId="{97891884-D1B5-4F87-8ABF-72F5BCDD859F}"/>
          </ac:spMkLst>
        </pc:spChg>
        <pc:spChg chg="mod">
          <ac:chgData name="Hamzeh Shawish" userId="2f6c5c8e-da45-4f92-9d8e-6c2b31cb49c5" providerId="ADAL" clId="{D9B202A2-620A-4F40-9F37-82F6988EA0D9}" dt="2026-09-12T10:00:00.747" v="277" actId="1076"/>
          <ac:spMkLst>
            <pc:docMk/>
            <pc:sldMk cId="146377675" sldId="256"/>
            <ac:spMk id="5" creationId="{10FC3A52-A8E5-4B86-A106-84740872FC0E}"/>
          </ac:spMkLst>
        </pc:spChg>
        <pc:spChg chg="mod">
          <ac:chgData name="Hamzeh Shawish" userId="2f6c5c8e-da45-4f92-9d8e-6c2b31cb49c5" providerId="ADAL" clId="{D9B202A2-620A-4F40-9F37-82F6988EA0D9}" dt="2026-09-12T18:54:28.640" v="1578" actId="255"/>
          <ac:spMkLst>
            <pc:docMk/>
            <pc:sldMk cId="146377675" sldId="256"/>
            <ac:spMk id="6" creationId="{48F42A3D-164D-47FB-B5E6-4219E551D123}"/>
          </ac:spMkLst>
        </pc:spChg>
        <pc:spChg chg="add del mod">
          <ac:chgData name="Hamzeh Shawish" userId="2f6c5c8e-da45-4f92-9d8e-6c2b31cb49c5" providerId="ADAL" clId="{D9B202A2-620A-4F40-9F37-82F6988EA0D9}" dt="2026-09-12T09:42:23.643" v="134"/>
          <ac:spMkLst>
            <pc:docMk/>
            <pc:sldMk cId="146377675" sldId="256"/>
            <ac:spMk id="23" creationId="{8EF0089B-0215-0298-245A-A4B35DB054C5}"/>
          </ac:spMkLst>
        </pc:spChg>
        <pc:spChg chg="add del mod">
          <ac:chgData name="Hamzeh Shawish" userId="2f6c5c8e-da45-4f92-9d8e-6c2b31cb49c5" providerId="ADAL" clId="{D9B202A2-620A-4F40-9F37-82F6988EA0D9}" dt="2026-09-12T09:54:01.531" v="230" actId="21"/>
          <ac:spMkLst>
            <pc:docMk/>
            <pc:sldMk cId="146377675" sldId="256"/>
            <ac:spMk id="25" creationId="{BF80452F-7E58-B8D2-06C4-D3661082179A}"/>
          </ac:spMkLst>
        </pc:spChg>
        <pc:spChg chg="add del mod">
          <ac:chgData name="Hamzeh Shawish" userId="2f6c5c8e-da45-4f92-9d8e-6c2b31cb49c5" providerId="ADAL" clId="{D9B202A2-620A-4F40-9F37-82F6988EA0D9}" dt="2026-09-12T09:53:52.154" v="229" actId="478"/>
          <ac:spMkLst>
            <pc:docMk/>
            <pc:sldMk cId="146377675" sldId="256"/>
            <ac:spMk id="27" creationId="{B7978D64-9BF7-803A-9453-066FA2C1FB64}"/>
          </ac:spMkLst>
        </pc:spChg>
        <pc:picChg chg="del">
          <ac:chgData name="Hamzeh Shawish" userId="2f6c5c8e-da45-4f92-9d8e-6c2b31cb49c5" providerId="ADAL" clId="{D9B202A2-620A-4F40-9F37-82F6988EA0D9}" dt="2026-09-12T08:46:11.903" v="3" actId="478"/>
          <ac:picMkLst>
            <pc:docMk/>
            <pc:sldMk cId="146377675" sldId="256"/>
            <ac:picMk id="7" creationId="{00000000-0000-0000-0000-000000000000}"/>
          </ac:picMkLst>
        </pc:picChg>
        <pc:picChg chg="add del mod ord">
          <ac:chgData name="Hamzeh Shawish" userId="2f6c5c8e-da45-4f92-9d8e-6c2b31cb49c5" providerId="ADAL" clId="{D9B202A2-620A-4F40-9F37-82F6988EA0D9}" dt="2026-09-12T08:48:10.758" v="13" actId="478"/>
          <ac:picMkLst>
            <pc:docMk/>
            <pc:sldMk cId="146377675" sldId="256"/>
            <ac:picMk id="9" creationId="{B869CF88-44A8-3201-2DC6-EB6CC4D8E0E0}"/>
          </ac:picMkLst>
        </pc:picChg>
        <pc:picChg chg="add del mod">
          <ac:chgData name="Hamzeh Shawish" userId="2f6c5c8e-da45-4f92-9d8e-6c2b31cb49c5" providerId="ADAL" clId="{D9B202A2-620A-4F40-9F37-82F6988EA0D9}" dt="2026-09-12T08:48:49.626" v="19" actId="478"/>
          <ac:picMkLst>
            <pc:docMk/>
            <pc:sldMk cId="146377675" sldId="256"/>
            <ac:picMk id="11" creationId="{177B8DC4-C51D-08A6-CC2B-8494DCE33D04}"/>
          </ac:picMkLst>
        </pc:picChg>
        <pc:picChg chg="add del mod ord">
          <ac:chgData name="Hamzeh Shawish" userId="2f6c5c8e-da45-4f92-9d8e-6c2b31cb49c5" providerId="ADAL" clId="{D9B202A2-620A-4F40-9F37-82F6988EA0D9}" dt="2026-09-12T08:50:43.350" v="28" actId="21"/>
          <ac:picMkLst>
            <pc:docMk/>
            <pc:sldMk cId="146377675" sldId="256"/>
            <ac:picMk id="13" creationId="{AB3A98EE-0F16-8476-B22F-17EEFFAD1787}"/>
          </ac:picMkLst>
        </pc:picChg>
        <pc:picChg chg="add del mod">
          <ac:chgData name="Hamzeh Shawish" userId="2f6c5c8e-da45-4f92-9d8e-6c2b31cb49c5" providerId="ADAL" clId="{D9B202A2-620A-4F40-9F37-82F6988EA0D9}" dt="2026-09-12T08:55:44.254" v="30" actId="931"/>
          <ac:picMkLst>
            <pc:docMk/>
            <pc:sldMk cId="146377675" sldId="256"/>
            <ac:picMk id="15" creationId="{9B29885D-3D16-774E-21DC-EA8AB6777A0A}"/>
          </ac:picMkLst>
        </pc:picChg>
        <pc:picChg chg="add del mod ord">
          <ac:chgData name="Hamzeh Shawish" userId="2f6c5c8e-da45-4f92-9d8e-6c2b31cb49c5" providerId="ADAL" clId="{D9B202A2-620A-4F40-9F37-82F6988EA0D9}" dt="2026-09-12T09:07:44.897" v="95" actId="478"/>
          <ac:picMkLst>
            <pc:docMk/>
            <pc:sldMk cId="146377675" sldId="256"/>
            <ac:picMk id="17" creationId="{5F72EAAE-BD29-327B-5E56-9170B6D807AE}"/>
          </ac:picMkLst>
        </pc:picChg>
        <pc:picChg chg="add del mod">
          <ac:chgData name="Hamzeh Shawish" userId="2f6c5c8e-da45-4f92-9d8e-6c2b31cb49c5" providerId="ADAL" clId="{D9B202A2-620A-4F40-9F37-82F6988EA0D9}" dt="2026-09-12T09:10:40.922" v="99" actId="478"/>
          <ac:picMkLst>
            <pc:docMk/>
            <pc:sldMk cId="146377675" sldId="256"/>
            <ac:picMk id="19" creationId="{B45EC506-2B42-0EC6-C737-16AE473590C3}"/>
          </ac:picMkLst>
        </pc:picChg>
        <pc:picChg chg="add mod">
          <ac:chgData name="Hamzeh Shawish" userId="2f6c5c8e-da45-4f92-9d8e-6c2b31cb49c5" providerId="ADAL" clId="{D9B202A2-620A-4F40-9F37-82F6988EA0D9}" dt="2026-09-12T09:16:07.359" v="102" actId="1076"/>
          <ac:picMkLst>
            <pc:docMk/>
            <pc:sldMk cId="146377675" sldId="256"/>
            <ac:picMk id="21" creationId="{D5B43B78-3481-F951-123E-D125890CB633}"/>
          </ac:picMkLst>
        </pc:picChg>
      </pc:sldChg>
      <pc:sldChg chg="addSp delSp modSp mod">
        <pc:chgData name="Hamzeh Shawish" userId="2f6c5c8e-da45-4f92-9d8e-6c2b31cb49c5" providerId="ADAL" clId="{D9B202A2-620A-4F40-9F37-82F6988EA0D9}" dt="2026-09-12T10:59:52.156" v="442" actId="27636"/>
        <pc:sldMkLst>
          <pc:docMk/>
          <pc:sldMk cId="1834237709" sldId="257"/>
        </pc:sldMkLst>
        <pc:spChg chg="mod">
          <ac:chgData name="Hamzeh Shawish" userId="2f6c5c8e-da45-4f92-9d8e-6c2b31cb49c5" providerId="ADAL" clId="{D9B202A2-620A-4F40-9F37-82F6988EA0D9}" dt="2026-09-12T10:39:52.307" v="409" actId="255"/>
          <ac:spMkLst>
            <pc:docMk/>
            <pc:sldMk cId="1834237709" sldId="257"/>
            <ac:spMk id="4" creationId="{7E795EF2-779D-4EFF-8D6E-2E69B7E2D827}"/>
          </ac:spMkLst>
        </pc:spChg>
        <pc:spChg chg="mod">
          <ac:chgData name="Hamzeh Shawish" userId="2f6c5c8e-da45-4f92-9d8e-6c2b31cb49c5" providerId="ADAL" clId="{D9B202A2-620A-4F40-9F37-82F6988EA0D9}" dt="2026-09-12T10:39:35.033" v="408" actId="20577"/>
          <ac:spMkLst>
            <pc:docMk/>
            <pc:sldMk cId="1834237709" sldId="257"/>
            <ac:spMk id="16" creationId="{630CB3E8-A5C1-495A-ACFB-D4B0AF464365}"/>
          </ac:spMkLst>
        </pc:spChg>
        <pc:spChg chg="mod">
          <ac:chgData name="Hamzeh Shawish" userId="2f6c5c8e-da45-4f92-9d8e-6c2b31cb49c5" providerId="ADAL" clId="{D9B202A2-620A-4F40-9F37-82F6988EA0D9}" dt="2026-09-12T10:59:52.156" v="442" actId="27636"/>
          <ac:spMkLst>
            <pc:docMk/>
            <pc:sldMk cId="1834237709" sldId="257"/>
            <ac:spMk id="18" creationId="{4E39A7D6-4CC4-492F-86FB-E61D95C0BA84}"/>
          </ac:spMkLst>
        </pc:spChg>
        <pc:spChg chg="add del mod">
          <ac:chgData name="Hamzeh Shawish" userId="2f6c5c8e-da45-4f92-9d8e-6c2b31cb49c5" providerId="ADAL" clId="{D9B202A2-620A-4F40-9F37-82F6988EA0D9}" dt="2026-09-12T10:39:14.470" v="381" actId="22"/>
          <ac:spMkLst>
            <pc:docMk/>
            <pc:sldMk cId="1834237709" sldId="257"/>
            <ac:spMk id="23" creationId="{1C808644-83DF-E03C-E772-4A015FF4E872}"/>
          </ac:spMkLst>
        </pc:spChg>
        <pc:picChg chg="add mod">
          <ac:chgData name="Hamzeh Shawish" userId="2f6c5c8e-da45-4f92-9d8e-6c2b31cb49c5" providerId="ADAL" clId="{D9B202A2-620A-4F40-9F37-82F6988EA0D9}" dt="2026-09-12T09:02:53.272" v="86" actId="1076"/>
          <ac:picMkLst>
            <pc:docMk/>
            <pc:sldMk cId="1834237709" sldId="257"/>
            <ac:picMk id="21" creationId="{C7A77FF7-9DBB-BDA8-A786-9FA72C73CFE3}"/>
          </ac:picMkLst>
        </pc:picChg>
      </pc:sldChg>
      <pc:sldChg chg="addSp delSp modSp add del mod ord">
        <pc:chgData name="Hamzeh Shawish" userId="2f6c5c8e-da45-4f92-9d8e-6c2b31cb49c5" providerId="ADAL" clId="{D9B202A2-620A-4F40-9F37-82F6988EA0D9}" dt="2026-09-12T10:58:27.678" v="440" actId="931"/>
        <pc:sldMkLst>
          <pc:docMk/>
          <pc:sldMk cId="1111748430" sldId="258"/>
        </pc:sldMkLst>
        <pc:spChg chg="del">
          <ac:chgData name="Hamzeh Shawish" userId="2f6c5c8e-da45-4f92-9d8e-6c2b31cb49c5" providerId="ADAL" clId="{D9B202A2-620A-4F40-9F37-82F6988EA0D9}" dt="2026-09-12T10:53:50.610" v="435" actId="478"/>
          <ac:spMkLst>
            <pc:docMk/>
            <pc:sldMk cId="1111748430" sldId="258"/>
            <ac:spMk id="4" creationId="{F9F40215-FFF5-40A4-B3D3-68563C21147D}"/>
          </ac:spMkLst>
        </pc:spChg>
        <pc:spChg chg="del">
          <ac:chgData name="Hamzeh Shawish" userId="2f6c5c8e-da45-4f92-9d8e-6c2b31cb49c5" providerId="ADAL" clId="{D9B202A2-620A-4F40-9F37-82F6988EA0D9}" dt="2026-09-12T10:53:50.610" v="435" actId="478"/>
          <ac:spMkLst>
            <pc:docMk/>
            <pc:sldMk cId="1111748430" sldId="258"/>
            <ac:spMk id="5" creationId="{667332D1-4B16-4312-B7FB-8CF4082D9EFC}"/>
          </ac:spMkLst>
        </pc:spChg>
        <pc:spChg chg="del">
          <ac:chgData name="Hamzeh Shawish" userId="2f6c5c8e-da45-4f92-9d8e-6c2b31cb49c5" providerId="ADAL" clId="{D9B202A2-620A-4F40-9F37-82F6988EA0D9}" dt="2026-09-12T10:53:50.610" v="435" actId="478"/>
          <ac:spMkLst>
            <pc:docMk/>
            <pc:sldMk cId="1111748430" sldId="258"/>
            <ac:spMk id="7" creationId="{838B7E20-7CD7-4DBF-ABD8-154912C135CD}"/>
          </ac:spMkLst>
        </pc:spChg>
        <pc:spChg chg="del">
          <ac:chgData name="Hamzeh Shawish" userId="2f6c5c8e-da45-4f92-9d8e-6c2b31cb49c5" providerId="ADAL" clId="{D9B202A2-620A-4F40-9F37-82F6988EA0D9}" dt="2026-09-12T10:53:50.610" v="435" actId="478"/>
          <ac:spMkLst>
            <pc:docMk/>
            <pc:sldMk cId="1111748430" sldId="258"/>
            <ac:spMk id="8" creationId="{4A245510-FF37-4383-B675-A9DC263BAF51}"/>
          </ac:spMkLst>
        </pc:spChg>
        <pc:spChg chg="del">
          <ac:chgData name="Hamzeh Shawish" userId="2f6c5c8e-da45-4f92-9d8e-6c2b31cb49c5" providerId="ADAL" clId="{D9B202A2-620A-4F40-9F37-82F6988EA0D9}" dt="2026-09-12T10:53:50.610" v="435" actId="478"/>
          <ac:spMkLst>
            <pc:docMk/>
            <pc:sldMk cId="1111748430" sldId="258"/>
            <ac:spMk id="12" creationId="{6B2613DA-49A7-4781-BD8A-B2C9B1D8DBAC}"/>
          </ac:spMkLst>
        </pc:spChg>
        <pc:spChg chg="del">
          <ac:chgData name="Hamzeh Shawish" userId="2f6c5c8e-da45-4f92-9d8e-6c2b31cb49c5" providerId="ADAL" clId="{D9B202A2-620A-4F40-9F37-82F6988EA0D9}" dt="2026-09-12T10:53:50.610" v="435" actId="478"/>
          <ac:spMkLst>
            <pc:docMk/>
            <pc:sldMk cId="1111748430" sldId="258"/>
            <ac:spMk id="15" creationId="{737DB148-856E-4D89-96CF-10D8319EEEDD}"/>
          </ac:spMkLst>
        </pc:spChg>
        <pc:spChg chg="del">
          <ac:chgData name="Hamzeh Shawish" userId="2f6c5c8e-da45-4f92-9d8e-6c2b31cb49c5" providerId="ADAL" clId="{D9B202A2-620A-4F40-9F37-82F6988EA0D9}" dt="2026-09-12T10:53:50.610" v="435" actId="478"/>
          <ac:spMkLst>
            <pc:docMk/>
            <pc:sldMk cId="1111748430" sldId="258"/>
            <ac:spMk id="16" creationId="{DC125F8C-D5D5-4EE2-AC2E-724A67F3B048}"/>
          </ac:spMkLst>
        </pc:spChg>
        <pc:spChg chg="mod">
          <ac:chgData name="Hamzeh Shawish" userId="2f6c5c8e-da45-4f92-9d8e-6c2b31cb49c5" providerId="ADAL" clId="{D9B202A2-620A-4F40-9F37-82F6988EA0D9}" dt="2026-09-12T10:18:57.652" v="312" actId="255"/>
          <ac:spMkLst>
            <pc:docMk/>
            <pc:sldMk cId="1111748430" sldId="258"/>
            <ac:spMk id="31" creationId="{10E71994-7BC3-44D2-9735-708F1446E513}"/>
          </ac:spMkLst>
        </pc:spChg>
        <pc:spChg chg="del">
          <ac:chgData name="Hamzeh Shawish" userId="2f6c5c8e-da45-4f92-9d8e-6c2b31cb49c5" providerId="ADAL" clId="{D9B202A2-620A-4F40-9F37-82F6988EA0D9}" dt="2026-09-12T10:53:50.610" v="435" actId="478"/>
          <ac:spMkLst>
            <pc:docMk/>
            <pc:sldMk cId="1111748430" sldId="258"/>
            <ac:spMk id="37" creationId="{D155310A-6C22-427D-B0DD-476172421D5C}"/>
          </ac:spMkLst>
        </pc:spChg>
        <pc:spChg chg="del mod">
          <ac:chgData name="Hamzeh Shawish" userId="2f6c5c8e-da45-4f92-9d8e-6c2b31cb49c5" providerId="ADAL" clId="{D9B202A2-620A-4F40-9F37-82F6988EA0D9}" dt="2026-09-12T10:53:50.610" v="435" actId="478"/>
          <ac:spMkLst>
            <pc:docMk/>
            <pc:sldMk cId="1111748430" sldId="258"/>
            <ac:spMk id="38" creationId="{4F82B093-E400-4BCF-9F51-B162C9E151C2}"/>
          </ac:spMkLst>
        </pc:spChg>
        <pc:spChg chg="del">
          <ac:chgData name="Hamzeh Shawish" userId="2f6c5c8e-da45-4f92-9d8e-6c2b31cb49c5" providerId="ADAL" clId="{D9B202A2-620A-4F40-9F37-82F6988EA0D9}" dt="2026-09-12T10:53:50.610" v="435" actId="478"/>
          <ac:spMkLst>
            <pc:docMk/>
            <pc:sldMk cId="1111748430" sldId="258"/>
            <ac:spMk id="39" creationId="{4E54A969-5A8C-450A-A546-8284E25F1A9B}"/>
          </ac:spMkLst>
        </pc:spChg>
        <pc:picChg chg="add mod">
          <ac:chgData name="Hamzeh Shawish" userId="2f6c5c8e-da45-4f92-9d8e-6c2b31cb49c5" providerId="ADAL" clId="{D9B202A2-620A-4F40-9F37-82F6988EA0D9}" dt="2026-09-12T10:18:16.377" v="309" actId="1076"/>
          <ac:picMkLst>
            <pc:docMk/>
            <pc:sldMk cId="1111748430" sldId="258"/>
            <ac:picMk id="10" creationId="{E0DF43DB-EF77-6BE2-CCEB-222B2FAEB4BA}"/>
          </ac:picMkLst>
        </pc:picChg>
        <pc:picChg chg="add mod">
          <ac:chgData name="Hamzeh Shawish" userId="2f6c5c8e-da45-4f92-9d8e-6c2b31cb49c5" providerId="ADAL" clId="{D9B202A2-620A-4F40-9F37-82F6988EA0D9}" dt="2026-09-12T10:20:00.854" v="318" actId="14100"/>
          <ac:picMkLst>
            <pc:docMk/>
            <pc:sldMk cId="1111748430" sldId="258"/>
            <ac:picMk id="18" creationId="{33765924-139C-07A0-D109-E67BB9C2A88B}"/>
          </ac:picMkLst>
        </pc:picChg>
        <pc:picChg chg="add del mod">
          <ac:chgData name="Hamzeh Shawish" userId="2f6c5c8e-da45-4f92-9d8e-6c2b31cb49c5" providerId="ADAL" clId="{D9B202A2-620A-4F40-9F37-82F6988EA0D9}" dt="2026-09-12T10:58:18.992" v="439" actId="478"/>
          <ac:picMkLst>
            <pc:docMk/>
            <pc:sldMk cId="1111748430" sldId="258"/>
            <ac:picMk id="26" creationId="{62ED85BA-BFE6-4204-2F9A-679C1E032004}"/>
          </ac:picMkLst>
        </pc:picChg>
        <pc:picChg chg="add mod">
          <ac:chgData name="Hamzeh Shawish" userId="2f6c5c8e-da45-4f92-9d8e-6c2b31cb49c5" providerId="ADAL" clId="{D9B202A2-620A-4F40-9F37-82F6988EA0D9}" dt="2026-09-12T10:58:27.678" v="440" actId="931"/>
          <ac:picMkLst>
            <pc:docMk/>
            <pc:sldMk cId="1111748430" sldId="258"/>
            <ac:picMk id="34" creationId="{CC693A78-4290-7BF1-7234-45296003DDBF}"/>
          </ac:picMkLst>
        </pc:picChg>
        <pc:picChg chg="del">
          <ac:chgData name="Hamzeh Shawish" userId="2f6c5c8e-da45-4f92-9d8e-6c2b31cb49c5" providerId="ADAL" clId="{D9B202A2-620A-4F40-9F37-82F6988EA0D9}" dt="2026-09-12T10:17:59.421" v="306" actId="478"/>
          <ac:picMkLst>
            <pc:docMk/>
            <pc:sldMk cId="1111748430" sldId="258"/>
            <ac:picMk id="44" creationId="{00000000-0000-0000-0000-000000000000}"/>
          </ac:picMkLst>
        </pc:picChg>
        <pc:picChg chg="del">
          <ac:chgData name="Hamzeh Shawish" userId="2f6c5c8e-da45-4f92-9d8e-6c2b31cb49c5" providerId="ADAL" clId="{D9B202A2-620A-4F40-9F37-82F6988EA0D9}" dt="2026-09-12T10:19:17.089" v="313" actId="478"/>
          <ac:picMkLst>
            <pc:docMk/>
            <pc:sldMk cId="1111748430" sldId="258"/>
            <ac:picMk id="60" creationId="{00000000-0000-0000-0000-000000000000}"/>
          </ac:picMkLst>
        </pc:picChg>
      </pc:sldChg>
      <pc:sldChg chg="addSp delSp modSp mod">
        <pc:chgData name="Hamzeh Shawish" userId="2f6c5c8e-da45-4f92-9d8e-6c2b31cb49c5" providerId="ADAL" clId="{D9B202A2-620A-4F40-9F37-82F6988EA0D9}" dt="2026-09-13T06:51:44.541" v="1580" actId="20577"/>
        <pc:sldMkLst>
          <pc:docMk/>
          <pc:sldMk cId="1404297464" sldId="259"/>
        </pc:sldMkLst>
        <pc:spChg chg="mod">
          <ac:chgData name="Hamzeh Shawish" userId="2f6c5c8e-da45-4f92-9d8e-6c2b31cb49c5" providerId="ADAL" clId="{D9B202A2-620A-4F40-9F37-82F6988EA0D9}" dt="2026-09-12T10:38:11.894" v="375" actId="14100"/>
          <ac:spMkLst>
            <pc:docMk/>
            <pc:sldMk cId="1404297464" sldId="259"/>
            <ac:spMk id="2" creationId="{6EB680EC-88FC-4EFF-80BD-12F6535A7842}"/>
          </ac:spMkLst>
        </pc:spChg>
        <pc:spChg chg="mod">
          <ac:chgData name="Hamzeh Shawish" userId="2f6c5c8e-da45-4f92-9d8e-6c2b31cb49c5" providerId="ADAL" clId="{D9B202A2-620A-4F40-9F37-82F6988EA0D9}" dt="2026-09-12T10:38:08.016" v="374" actId="1076"/>
          <ac:spMkLst>
            <pc:docMk/>
            <pc:sldMk cId="1404297464" sldId="259"/>
            <ac:spMk id="3" creationId="{85163245-EDB9-42FA-BFA8-69CCF24B8986}"/>
          </ac:spMkLst>
        </pc:spChg>
        <pc:spChg chg="mod">
          <ac:chgData name="Hamzeh Shawish" userId="2f6c5c8e-da45-4f92-9d8e-6c2b31cb49c5" providerId="ADAL" clId="{D9B202A2-620A-4F40-9F37-82F6988EA0D9}" dt="2026-09-12T10:44:40.098" v="432" actId="1076"/>
          <ac:spMkLst>
            <pc:docMk/>
            <pc:sldMk cId="1404297464" sldId="259"/>
            <ac:spMk id="4" creationId="{15914508-C7A2-42EC-BC06-17A1FE70A512}"/>
          </ac:spMkLst>
        </pc:spChg>
        <pc:spChg chg="mod">
          <ac:chgData name="Hamzeh Shawish" userId="2f6c5c8e-da45-4f92-9d8e-6c2b31cb49c5" providerId="ADAL" clId="{D9B202A2-620A-4F40-9F37-82F6988EA0D9}" dt="2026-09-12T10:38:01.754" v="372" actId="1076"/>
          <ac:spMkLst>
            <pc:docMk/>
            <pc:sldMk cId="1404297464" sldId="259"/>
            <ac:spMk id="5" creationId="{F9450A5D-EF4B-40EE-96C3-45F8A43D971B}"/>
          </ac:spMkLst>
        </pc:spChg>
        <pc:spChg chg="mod">
          <ac:chgData name="Hamzeh Shawish" userId="2f6c5c8e-da45-4f92-9d8e-6c2b31cb49c5" providerId="ADAL" clId="{D9B202A2-620A-4F40-9F37-82F6988EA0D9}" dt="2026-09-12T10:37:59.053" v="371" actId="1076"/>
          <ac:spMkLst>
            <pc:docMk/>
            <pc:sldMk cId="1404297464" sldId="259"/>
            <ac:spMk id="6" creationId="{6EEBB5BE-2238-4667-8404-1E983CC04948}"/>
          </ac:spMkLst>
        </pc:spChg>
        <pc:spChg chg="mod">
          <ac:chgData name="Hamzeh Shawish" userId="2f6c5c8e-da45-4f92-9d8e-6c2b31cb49c5" providerId="ADAL" clId="{D9B202A2-620A-4F40-9F37-82F6988EA0D9}" dt="2026-09-12T10:16:08.723" v="301" actId="1076"/>
          <ac:spMkLst>
            <pc:docMk/>
            <pc:sldMk cId="1404297464" sldId="259"/>
            <ac:spMk id="7" creationId="{AA85B166-B547-4AEA-B5C8-0877EB685503}"/>
          </ac:spMkLst>
        </pc:spChg>
        <pc:spChg chg="mod">
          <ac:chgData name="Hamzeh Shawish" userId="2f6c5c8e-da45-4f92-9d8e-6c2b31cb49c5" providerId="ADAL" clId="{D9B202A2-620A-4F40-9F37-82F6988EA0D9}" dt="2026-09-12T09:41:57.769" v="113" actId="27636"/>
          <ac:spMkLst>
            <pc:docMk/>
            <pc:sldMk cId="1404297464" sldId="259"/>
            <ac:spMk id="11" creationId="{7610FF32-8F11-458A-9C74-60F40B049514}"/>
          </ac:spMkLst>
        </pc:spChg>
        <pc:spChg chg="mod">
          <ac:chgData name="Hamzeh Shawish" userId="2f6c5c8e-da45-4f92-9d8e-6c2b31cb49c5" providerId="ADAL" clId="{D9B202A2-620A-4F40-9F37-82F6988EA0D9}" dt="2026-09-12T10:40:19.640" v="412" actId="1076"/>
          <ac:spMkLst>
            <pc:docMk/>
            <pc:sldMk cId="1404297464" sldId="259"/>
            <ac:spMk id="12" creationId="{214BB450-6A10-4A9E-B02E-1BD12AAEC0E3}"/>
          </ac:spMkLst>
        </pc:spChg>
        <pc:spChg chg="mod">
          <ac:chgData name="Hamzeh Shawish" userId="2f6c5c8e-da45-4f92-9d8e-6c2b31cb49c5" providerId="ADAL" clId="{D9B202A2-620A-4F40-9F37-82F6988EA0D9}" dt="2026-09-13T06:51:44.541" v="1580" actId="20577"/>
          <ac:spMkLst>
            <pc:docMk/>
            <pc:sldMk cId="1404297464" sldId="259"/>
            <ac:spMk id="15" creationId="{222C1971-CD70-4BBB-936C-B42D0F8BD894}"/>
          </ac:spMkLst>
        </pc:spChg>
        <pc:picChg chg="del mod">
          <ac:chgData name="Hamzeh Shawish" userId="2f6c5c8e-da45-4f92-9d8e-6c2b31cb49c5" providerId="ADAL" clId="{D9B202A2-620A-4F40-9F37-82F6988EA0D9}" dt="2026-09-12T10:05:08.987" v="283" actId="478"/>
          <ac:picMkLst>
            <pc:docMk/>
            <pc:sldMk cId="1404297464" sldId="259"/>
            <ac:picMk id="16" creationId="{00000000-0000-0000-0000-000000000000}"/>
          </ac:picMkLst>
        </pc:picChg>
        <pc:picChg chg="add del mod">
          <ac:chgData name="Hamzeh Shawish" userId="2f6c5c8e-da45-4f92-9d8e-6c2b31cb49c5" providerId="ADAL" clId="{D9B202A2-620A-4F40-9F37-82F6988EA0D9}" dt="2026-09-12T10:05:34.671" v="285" actId="21"/>
          <ac:picMkLst>
            <pc:docMk/>
            <pc:sldMk cId="1404297464" sldId="259"/>
            <ac:picMk id="18" creationId="{FC141244-307F-4AD7-71C2-43B8ECE769D3}"/>
          </ac:picMkLst>
        </pc:picChg>
        <pc:picChg chg="add del mod">
          <ac:chgData name="Hamzeh Shawish" userId="2f6c5c8e-da45-4f92-9d8e-6c2b31cb49c5" providerId="ADAL" clId="{D9B202A2-620A-4F40-9F37-82F6988EA0D9}" dt="2026-09-12T10:15:21.767" v="293" actId="478"/>
          <ac:picMkLst>
            <pc:docMk/>
            <pc:sldMk cId="1404297464" sldId="259"/>
            <ac:picMk id="20" creationId="{AFE2A5EE-B8E2-37F4-8C81-E127ADDE43B8}"/>
          </ac:picMkLst>
        </pc:picChg>
        <pc:picChg chg="add mod ord">
          <ac:chgData name="Hamzeh Shawish" userId="2f6c5c8e-da45-4f92-9d8e-6c2b31cb49c5" providerId="ADAL" clId="{D9B202A2-620A-4F40-9F37-82F6988EA0D9}" dt="2026-09-12T10:15:51.022" v="299" actId="1076"/>
          <ac:picMkLst>
            <pc:docMk/>
            <pc:sldMk cId="1404297464" sldId="259"/>
            <ac:picMk id="22" creationId="{80686B71-775B-3A05-57D7-31840A1E4C60}"/>
          </ac:picMkLst>
        </pc:picChg>
        <pc:picChg chg="add del mod">
          <ac:chgData name="Hamzeh Shawish" userId="2f6c5c8e-da45-4f92-9d8e-6c2b31cb49c5" providerId="ADAL" clId="{D9B202A2-620A-4F40-9F37-82F6988EA0D9}" dt="2026-09-12T10:40:26.508" v="414" actId="478"/>
          <ac:picMkLst>
            <pc:docMk/>
            <pc:sldMk cId="1404297464" sldId="259"/>
            <ac:picMk id="24" creationId="{A4236304-A604-3CED-2413-D204BD403CDD}"/>
          </ac:picMkLst>
        </pc:picChg>
      </pc:sldChg>
      <pc:sldChg chg="addSp delSp modSp mod ord">
        <pc:chgData name="Hamzeh Shawish" userId="2f6c5c8e-da45-4f92-9d8e-6c2b31cb49c5" providerId="ADAL" clId="{D9B202A2-620A-4F40-9F37-82F6988EA0D9}" dt="2026-09-13T07:18:00.608" v="1614" actId="20577"/>
        <pc:sldMkLst>
          <pc:docMk/>
          <pc:sldMk cId="1309033407" sldId="260"/>
        </pc:sldMkLst>
        <pc:spChg chg="mod">
          <ac:chgData name="Hamzeh Shawish" userId="2f6c5c8e-da45-4f92-9d8e-6c2b31cb49c5" providerId="ADAL" clId="{D9B202A2-620A-4F40-9F37-82F6988EA0D9}" dt="2026-09-12T10:42:33.910" v="421" actId="14100"/>
          <ac:spMkLst>
            <pc:docMk/>
            <pc:sldMk cId="1309033407" sldId="260"/>
            <ac:spMk id="2" creationId="{3AA69448-4BFC-4894-A0C8-59EC7BE33A18}"/>
          </ac:spMkLst>
        </pc:spChg>
        <pc:spChg chg="mod">
          <ac:chgData name="Hamzeh Shawish" userId="2f6c5c8e-da45-4f92-9d8e-6c2b31cb49c5" providerId="ADAL" clId="{D9B202A2-620A-4F40-9F37-82F6988EA0D9}" dt="2026-09-12T10:30:34.050" v="327" actId="1076"/>
          <ac:spMkLst>
            <pc:docMk/>
            <pc:sldMk cId="1309033407" sldId="260"/>
            <ac:spMk id="3" creationId="{E85D799D-ABB8-480C-9192-FDADD4222073}"/>
          </ac:spMkLst>
        </pc:spChg>
        <pc:spChg chg="mod">
          <ac:chgData name="Hamzeh Shawish" userId="2f6c5c8e-da45-4f92-9d8e-6c2b31cb49c5" providerId="ADAL" clId="{D9B202A2-620A-4F40-9F37-82F6988EA0D9}" dt="2026-09-12T10:30:39.330" v="328" actId="1076"/>
          <ac:spMkLst>
            <pc:docMk/>
            <pc:sldMk cId="1309033407" sldId="260"/>
            <ac:spMk id="4" creationId="{D9D2724B-B3BD-4B13-BF9F-4DA7A82FA4FE}"/>
          </ac:spMkLst>
        </pc:spChg>
        <pc:spChg chg="mod">
          <ac:chgData name="Hamzeh Shawish" userId="2f6c5c8e-da45-4f92-9d8e-6c2b31cb49c5" providerId="ADAL" clId="{D9B202A2-620A-4F40-9F37-82F6988EA0D9}" dt="2026-09-12T10:30:22.125" v="325" actId="1076"/>
          <ac:spMkLst>
            <pc:docMk/>
            <pc:sldMk cId="1309033407" sldId="260"/>
            <ac:spMk id="6" creationId="{C16045CC-761D-4EC0-BD87-E94443BEC1A0}"/>
          </ac:spMkLst>
        </pc:spChg>
        <pc:spChg chg="mod">
          <ac:chgData name="Hamzeh Shawish" userId="2f6c5c8e-da45-4f92-9d8e-6c2b31cb49c5" providerId="ADAL" clId="{D9B202A2-620A-4F40-9F37-82F6988EA0D9}" dt="2026-09-12T09:41:57.775" v="115" actId="27636"/>
          <ac:spMkLst>
            <pc:docMk/>
            <pc:sldMk cId="1309033407" sldId="260"/>
            <ac:spMk id="11" creationId="{BC4E6B6B-775C-4641-AC94-262849DFBFDD}"/>
          </ac:spMkLst>
        </pc:spChg>
        <pc:spChg chg="mod">
          <ac:chgData name="Hamzeh Shawish" userId="2f6c5c8e-da45-4f92-9d8e-6c2b31cb49c5" providerId="ADAL" clId="{D9B202A2-620A-4F40-9F37-82F6988EA0D9}" dt="2026-09-13T07:18:00.608" v="1614" actId="20577"/>
          <ac:spMkLst>
            <pc:docMk/>
            <pc:sldMk cId="1309033407" sldId="260"/>
            <ac:spMk id="15" creationId="{D5060AE5-6F9B-4233-AD45-865D1132594A}"/>
          </ac:spMkLst>
        </pc:spChg>
        <pc:picChg chg="del">
          <ac:chgData name="Hamzeh Shawish" userId="2f6c5c8e-da45-4f92-9d8e-6c2b31cb49c5" providerId="ADAL" clId="{D9B202A2-620A-4F40-9F37-82F6988EA0D9}" dt="2026-09-12T10:29:40.754" v="319" actId="478"/>
          <ac:picMkLst>
            <pc:docMk/>
            <pc:sldMk cId="1309033407" sldId="260"/>
            <ac:picMk id="16" creationId="{00000000-0000-0000-0000-000000000000}"/>
          </ac:picMkLst>
        </pc:picChg>
        <pc:picChg chg="add mod ord">
          <ac:chgData name="Hamzeh Shawish" userId="2f6c5c8e-da45-4f92-9d8e-6c2b31cb49c5" providerId="ADAL" clId="{D9B202A2-620A-4F40-9F37-82F6988EA0D9}" dt="2026-09-12T10:30:05.896" v="323" actId="167"/>
          <ac:picMkLst>
            <pc:docMk/>
            <pc:sldMk cId="1309033407" sldId="260"/>
            <ac:picMk id="18" creationId="{36BBC3F1-2B44-E152-922B-D3651AA1B65A}"/>
          </ac:picMkLst>
        </pc:picChg>
      </pc:sldChg>
      <pc:sldChg chg="modSp mod">
        <pc:chgData name="Hamzeh Shawish" userId="2f6c5c8e-da45-4f92-9d8e-6c2b31cb49c5" providerId="ADAL" clId="{D9B202A2-620A-4F40-9F37-82F6988EA0D9}" dt="2026-09-13T07:17:18.346" v="1602" actId="20577"/>
        <pc:sldMkLst>
          <pc:docMk/>
          <pc:sldMk cId="2090829249" sldId="261"/>
        </pc:sldMkLst>
        <pc:spChg chg="mod">
          <ac:chgData name="Hamzeh Shawish" userId="2f6c5c8e-da45-4f92-9d8e-6c2b31cb49c5" providerId="ADAL" clId="{D9B202A2-620A-4F40-9F37-82F6988EA0D9}" dt="2026-09-12T10:40:45.917" v="418" actId="14100"/>
          <ac:spMkLst>
            <pc:docMk/>
            <pc:sldMk cId="2090829249" sldId="261"/>
            <ac:spMk id="2" creationId="{131EC9B8-2D6B-478A-A880-EBDAACB5BD99}"/>
          </ac:spMkLst>
        </pc:spChg>
        <pc:spChg chg="mod">
          <ac:chgData name="Hamzeh Shawish" userId="2f6c5c8e-da45-4f92-9d8e-6c2b31cb49c5" providerId="ADAL" clId="{D9B202A2-620A-4F40-9F37-82F6988EA0D9}" dt="2026-09-12T10:40:38.709" v="416" actId="1076"/>
          <ac:spMkLst>
            <pc:docMk/>
            <pc:sldMk cId="2090829249" sldId="261"/>
            <ac:spMk id="3" creationId="{797E6243-6887-4459-9293-5219BD751E3E}"/>
          </ac:spMkLst>
        </pc:spChg>
        <pc:spChg chg="mod">
          <ac:chgData name="Hamzeh Shawish" userId="2f6c5c8e-da45-4f92-9d8e-6c2b31cb49c5" providerId="ADAL" clId="{D9B202A2-620A-4F40-9F37-82F6988EA0D9}" dt="2026-09-12T10:40:33.857" v="415" actId="1076"/>
          <ac:spMkLst>
            <pc:docMk/>
            <pc:sldMk cId="2090829249" sldId="261"/>
            <ac:spMk id="4" creationId="{13E8E68D-E1F0-40A2-8105-D45832B4D515}"/>
          </ac:spMkLst>
        </pc:spChg>
        <pc:spChg chg="mod">
          <ac:chgData name="Hamzeh Shawish" userId="2f6c5c8e-da45-4f92-9d8e-6c2b31cb49c5" providerId="ADAL" clId="{D9B202A2-620A-4F40-9F37-82F6988EA0D9}" dt="2026-09-12T10:44:32.336" v="431" actId="1076"/>
          <ac:spMkLst>
            <pc:docMk/>
            <pc:sldMk cId="2090829249" sldId="261"/>
            <ac:spMk id="6" creationId="{7BD43144-17AF-4C8D-89A9-8BFDF97203F9}"/>
          </ac:spMkLst>
        </pc:spChg>
        <pc:spChg chg="mod">
          <ac:chgData name="Hamzeh Shawish" userId="2f6c5c8e-da45-4f92-9d8e-6c2b31cb49c5" providerId="ADAL" clId="{D9B202A2-620A-4F40-9F37-82F6988EA0D9}" dt="2026-09-12T09:41:57.782" v="117" actId="27636"/>
          <ac:spMkLst>
            <pc:docMk/>
            <pc:sldMk cId="2090829249" sldId="261"/>
            <ac:spMk id="11" creationId="{62FE7921-3751-4418-A46A-7758BA27E6D8}"/>
          </ac:spMkLst>
        </pc:spChg>
        <pc:spChg chg="mod">
          <ac:chgData name="Hamzeh Shawish" userId="2f6c5c8e-da45-4f92-9d8e-6c2b31cb49c5" providerId="ADAL" clId="{D9B202A2-620A-4F40-9F37-82F6988EA0D9}" dt="2026-09-13T07:17:18.346" v="1602" actId="20577"/>
          <ac:spMkLst>
            <pc:docMk/>
            <pc:sldMk cId="2090829249" sldId="261"/>
            <ac:spMk id="15" creationId="{BC6FC64F-2FDA-4F62-8D07-426121E4E765}"/>
          </ac:spMkLst>
        </pc:spChg>
      </pc:sldChg>
      <pc:sldChg chg="addSp delSp modSp mod ord">
        <pc:chgData name="Hamzeh Shawish" userId="2f6c5c8e-da45-4f92-9d8e-6c2b31cb49c5" providerId="ADAL" clId="{D9B202A2-620A-4F40-9F37-82F6988EA0D9}" dt="2026-09-13T07:18:09.186" v="1618" actId="20577"/>
        <pc:sldMkLst>
          <pc:docMk/>
          <pc:sldMk cId="1674143905" sldId="262"/>
        </pc:sldMkLst>
        <pc:spChg chg="mod">
          <ac:chgData name="Hamzeh Shawish" userId="2f6c5c8e-da45-4f92-9d8e-6c2b31cb49c5" providerId="ADAL" clId="{D9B202A2-620A-4F40-9F37-82F6988EA0D9}" dt="2026-09-12T10:42:25.664" v="420" actId="14100"/>
          <ac:spMkLst>
            <pc:docMk/>
            <pc:sldMk cId="1674143905" sldId="262"/>
            <ac:spMk id="2" creationId="{F237A9A4-7D81-43D4-BF3C-FD6C00F22EDA}"/>
          </ac:spMkLst>
        </pc:spChg>
        <pc:spChg chg="mod">
          <ac:chgData name="Hamzeh Shawish" userId="2f6c5c8e-da45-4f92-9d8e-6c2b31cb49c5" providerId="ADAL" clId="{D9B202A2-620A-4F40-9F37-82F6988EA0D9}" dt="2026-09-12T10:33:56.075" v="346" actId="1076"/>
          <ac:spMkLst>
            <pc:docMk/>
            <pc:sldMk cId="1674143905" sldId="262"/>
            <ac:spMk id="3" creationId="{EA867E3D-829C-4F82-BBE5-08024DA3848C}"/>
          </ac:spMkLst>
        </pc:spChg>
        <pc:spChg chg="mod">
          <ac:chgData name="Hamzeh Shawish" userId="2f6c5c8e-da45-4f92-9d8e-6c2b31cb49c5" providerId="ADAL" clId="{D9B202A2-620A-4F40-9F37-82F6988EA0D9}" dt="2026-09-12T10:33:46.543" v="344" actId="1076"/>
          <ac:spMkLst>
            <pc:docMk/>
            <pc:sldMk cId="1674143905" sldId="262"/>
            <ac:spMk id="4" creationId="{69B88C80-081B-494C-83ED-1B16E82A1E68}"/>
          </ac:spMkLst>
        </pc:spChg>
        <pc:spChg chg="mod">
          <ac:chgData name="Hamzeh Shawish" userId="2f6c5c8e-da45-4f92-9d8e-6c2b31cb49c5" providerId="ADAL" clId="{D9B202A2-620A-4F40-9F37-82F6988EA0D9}" dt="2026-09-12T10:33:51.801" v="345" actId="1076"/>
          <ac:spMkLst>
            <pc:docMk/>
            <pc:sldMk cId="1674143905" sldId="262"/>
            <ac:spMk id="6" creationId="{17455F3F-E746-4447-B945-A95826F4642B}"/>
          </ac:spMkLst>
        </pc:spChg>
        <pc:spChg chg="mod">
          <ac:chgData name="Hamzeh Shawish" userId="2f6c5c8e-da45-4f92-9d8e-6c2b31cb49c5" providerId="ADAL" clId="{D9B202A2-620A-4F40-9F37-82F6988EA0D9}" dt="2026-09-12T09:41:57.788" v="119" actId="27636"/>
          <ac:spMkLst>
            <pc:docMk/>
            <pc:sldMk cId="1674143905" sldId="262"/>
            <ac:spMk id="11" creationId="{0FFC68AF-181E-4C7B-BC99-7F3A22528E93}"/>
          </ac:spMkLst>
        </pc:spChg>
        <pc:spChg chg="mod">
          <ac:chgData name="Hamzeh Shawish" userId="2f6c5c8e-da45-4f92-9d8e-6c2b31cb49c5" providerId="ADAL" clId="{D9B202A2-620A-4F40-9F37-82F6988EA0D9}" dt="2026-09-13T07:18:09.186" v="1618" actId="20577"/>
          <ac:spMkLst>
            <pc:docMk/>
            <pc:sldMk cId="1674143905" sldId="262"/>
            <ac:spMk id="15" creationId="{26AB73CF-1C57-4846-B49B-A1D81389B720}"/>
          </ac:spMkLst>
        </pc:spChg>
        <pc:picChg chg="del">
          <ac:chgData name="Hamzeh Shawish" userId="2f6c5c8e-da45-4f92-9d8e-6c2b31cb49c5" providerId="ADAL" clId="{D9B202A2-620A-4F40-9F37-82F6988EA0D9}" dt="2026-09-12T10:33:17.819" v="339" actId="478"/>
          <ac:picMkLst>
            <pc:docMk/>
            <pc:sldMk cId="1674143905" sldId="262"/>
            <ac:picMk id="16" creationId="{00000000-0000-0000-0000-000000000000}"/>
          </ac:picMkLst>
        </pc:picChg>
        <pc:picChg chg="add mod ord">
          <ac:chgData name="Hamzeh Shawish" userId="2f6c5c8e-da45-4f92-9d8e-6c2b31cb49c5" providerId="ADAL" clId="{D9B202A2-620A-4F40-9F37-82F6988EA0D9}" dt="2026-09-12T10:33:37.675" v="342" actId="167"/>
          <ac:picMkLst>
            <pc:docMk/>
            <pc:sldMk cId="1674143905" sldId="262"/>
            <ac:picMk id="18" creationId="{8064FEA5-3FCA-A8DA-6927-1C76BBE47021}"/>
          </ac:picMkLst>
        </pc:picChg>
      </pc:sldChg>
      <pc:sldChg chg="addSp delSp modSp mod">
        <pc:chgData name="Hamzeh Shawish" userId="2f6c5c8e-da45-4f92-9d8e-6c2b31cb49c5" providerId="ADAL" clId="{D9B202A2-620A-4F40-9F37-82F6988EA0D9}" dt="2026-09-13T07:17:26.921" v="1604" actId="20577"/>
        <pc:sldMkLst>
          <pc:docMk/>
          <pc:sldMk cId="1925014746" sldId="263"/>
        </pc:sldMkLst>
        <pc:spChg chg="mod">
          <ac:chgData name="Hamzeh Shawish" userId="2f6c5c8e-da45-4f92-9d8e-6c2b31cb49c5" providerId="ADAL" clId="{D9B202A2-620A-4F40-9F37-82F6988EA0D9}" dt="2026-09-12T10:36:38.576" v="365" actId="14100"/>
          <ac:spMkLst>
            <pc:docMk/>
            <pc:sldMk cId="1925014746" sldId="263"/>
            <ac:spMk id="2" creationId="{F2AF0AEF-6243-42BC-8FEB-C1529B10431F}"/>
          </ac:spMkLst>
        </pc:spChg>
        <pc:spChg chg="mod">
          <ac:chgData name="Hamzeh Shawish" userId="2f6c5c8e-da45-4f92-9d8e-6c2b31cb49c5" providerId="ADAL" clId="{D9B202A2-620A-4F40-9F37-82F6988EA0D9}" dt="2026-09-12T10:36:33.137" v="364" actId="20577"/>
          <ac:spMkLst>
            <pc:docMk/>
            <pc:sldMk cId="1925014746" sldId="263"/>
            <ac:spMk id="3" creationId="{066BC0DA-E8BC-4990-ACF8-84F5BD925234}"/>
          </ac:spMkLst>
        </pc:spChg>
        <pc:spChg chg="mod">
          <ac:chgData name="Hamzeh Shawish" userId="2f6c5c8e-da45-4f92-9d8e-6c2b31cb49c5" providerId="ADAL" clId="{D9B202A2-620A-4F40-9F37-82F6988EA0D9}" dt="2026-09-12T10:36:07.089" v="354" actId="1076"/>
          <ac:spMkLst>
            <pc:docMk/>
            <pc:sldMk cId="1925014746" sldId="263"/>
            <ac:spMk id="4" creationId="{98DF3863-5DBE-4348-B8DF-42EAC87BA307}"/>
          </ac:spMkLst>
        </pc:spChg>
        <pc:spChg chg="mod">
          <ac:chgData name="Hamzeh Shawish" userId="2f6c5c8e-da45-4f92-9d8e-6c2b31cb49c5" providerId="ADAL" clId="{D9B202A2-620A-4F40-9F37-82F6988EA0D9}" dt="2026-09-12T10:44:24.972" v="430" actId="1076"/>
          <ac:spMkLst>
            <pc:docMk/>
            <pc:sldMk cId="1925014746" sldId="263"/>
            <ac:spMk id="6" creationId="{1E079B7E-3294-4253-B392-0349B45086D4}"/>
          </ac:spMkLst>
        </pc:spChg>
        <pc:spChg chg="mod">
          <ac:chgData name="Hamzeh Shawish" userId="2f6c5c8e-da45-4f92-9d8e-6c2b31cb49c5" providerId="ADAL" clId="{D9B202A2-620A-4F40-9F37-82F6988EA0D9}" dt="2026-09-12T09:41:57.797" v="121" actId="27636"/>
          <ac:spMkLst>
            <pc:docMk/>
            <pc:sldMk cId="1925014746" sldId="263"/>
            <ac:spMk id="11" creationId="{2676AE83-8844-447D-B880-380BC7DD9B1C}"/>
          </ac:spMkLst>
        </pc:spChg>
        <pc:spChg chg="mod">
          <ac:chgData name="Hamzeh Shawish" userId="2f6c5c8e-da45-4f92-9d8e-6c2b31cb49c5" providerId="ADAL" clId="{D9B202A2-620A-4F40-9F37-82F6988EA0D9}" dt="2026-09-13T07:17:26.921" v="1604" actId="20577"/>
          <ac:spMkLst>
            <pc:docMk/>
            <pc:sldMk cId="1925014746" sldId="263"/>
            <ac:spMk id="15" creationId="{8C0C26AE-C9EE-4177-AF8B-D9798B19504F}"/>
          </ac:spMkLst>
        </pc:spChg>
        <pc:picChg chg="del">
          <ac:chgData name="Hamzeh Shawish" userId="2f6c5c8e-da45-4f92-9d8e-6c2b31cb49c5" providerId="ADAL" clId="{D9B202A2-620A-4F40-9F37-82F6988EA0D9}" dt="2026-09-12T10:04:06.938" v="280" actId="478"/>
          <ac:picMkLst>
            <pc:docMk/>
            <pc:sldMk cId="1925014746" sldId="263"/>
            <ac:picMk id="16" creationId="{00000000-0000-0000-0000-000000000000}"/>
          </ac:picMkLst>
        </pc:picChg>
        <pc:picChg chg="add mod ord">
          <ac:chgData name="Hamzeh Shawish" userId="2f6c5c8e-da45-4f92-9d8e-6c2b31cb49c5" providerId="ADAL" clId="{D9B202A2-620A-4F40-9F37-82F6988EA0D9}" dt="2026-09-12T10:36:01.942" v="353" actId="167"/>
          <ac:picMkLst>
            <pc:docMk/>
            <pc:sldMk cId="1925014746" sldId="263"/>
            <ac:picMk id="18" creationId="{735B3DA8-7E87-38F8-D7FD-0F2AD89C05FC}"/>
          </ac:picMkLst>
        </pc:picChg>
      </pc:sldChg>
      <pc:sldChg chg="addSp delSp modSp mod">
        <pc:chgData name="Hamzeh Shawish" userId="2f6c5c8e-da45-4f92-9d8e-6c2b31cb49c5" providerId="ADAL" clId="{D9B202A2-620A-4F40-9F37-82F6988EA0D9}" dt="2026-09-13T07:17:35.506" v="1606" actId="20577"/>
        <pc:sldMkLst>
          <pc:docMk/>
          <pc:sldMk cId="175509045" sldId="264"/>
        </pc:sldMkLst>
        <pc:spChg chg="mod">
          <ac:chgData name="Hamzeh Shawish" userId="2f6c5c8e-da45-4f92-9d8e-6c2b31cb49c5" providerId="ADAL" clId="{D9B202A2-620A-4F40-9F37-82F6988EA0D9}" dt="2026-09-12T10:43:53.829" v="426" actId="14100"/>
          <ac:spMkLst>
            <pc:docMk/>
            <pc:sldMk cId="175509045" sldId="264"/>
            <ac:spMk id="2" creationId="{41FF96C2-02B2-49ED-A2BE-6AE8A708C24F}"/>
          </ac:spMkLst>
        </pc:spChg>
        <pc:spChg chg="mod">
          <ac:chgData name="Hamzeh Shawish" userId="2f6c5c8e-da45-4f92-9d8e-6c2b31cb49c5" providerId="ADAL" clId="{D9B202A2-620A-4F40-9F37-82F6988EA0D9}" dt="2026-09-12T10:35:49.695" v="352" actId="1076"/>
          <ac:spMkLst>
            <pc:docMk/>
            <pc:sldMk cId="175509045" sldId="264"/>
            <ac:spMk id="3" creationId="{3C43ECFF-2992-452A-8E36-230F74776945}"/>
          </ac:spMkLst>
        </pc:spChg>
        <pc:spChg chg="mod">
          <ac:chgData name="Hamzeh Shawish" userId="2f6c5c8e-da45-4f92-9d8e-6c2b31cb49c5" providerId="ADAL" clId="{D9B202A2-620A-4F40-9F37-82F6988EA0D9}" dt="2026-09-12T10:32:29.731" v="337" actId="1076"/>
          <ac:spMkLst>
            <pc:docMk/>
            <pc:sldMk cId="175509045" sldId="264"/>
            <ac:spMk id="4" creationId="{A0347AB2-04A8-464F-972B-C1AA1939F9E3}"/>
          </ac:spMkLst>
        </pc:spChg>
        <pc:spChg chg="mod">
          <ac:chgData name="Hamzeh Shawish" userId="2f6c5c8e-da45-4f92-9d8e-6c2b31cb49c5" providerId="ADAL" clId="{D9B202A2-620A-4F40-9F37-82F6988EA0D9}" dt="2026-09-12T10:44:04.135" v="427" actId="1076"/>
          <ac:spMkLst>
            <pc:docMk/>
            <pc:sldMk cId="175509045" sldId="264"/>
            <ac:spMk id="6" creationId="{B4E6BF1C-FEE6-43AA-A8DA-BA28C08D5279}"/>
          </ac:spMkLst>
        </pc:spChg>
        <pc:spChg chg="mod">
          <ac:chgData name="Hamzeh Shawish" userId="2f6c5c8e-da45-4f92-9d8e-6c2b31cb49c5" providerId="ADAL" clId="{D9B202A2-620A-4F40-9F37-82F6988EA0D9}" dt="2026-09-12T09:41:57.803" v="123" actId="27636"/>
          <ac:spMkLst>
            <pc:docMk/>
            <pc:sldMk cId="175509045" sldId="264"/>
            <ac:spMk id="11" creationId="{0627799E-0611-4FCE-AA12-B3D912B76657}"/>
          </ac:spMkLst>
        </pc:spChg>
        <pc:spChg chg="mod">
          <ac:chgData name="Hamzeh Shawish" userId="2f6c5c8e-da45-4f92-9d8e-6c2b31cb49c5" providerId="ADAL" clId="{D9B202A2-620A-4F40-9F37-82F6988EA0D9}" dt="2026-09-13T07:17:35.506" v="1606" actId="20577"/>
          <ac:spMkLst>
            <pc:docMk/>
            <pc:sldMk cId="175509045" sldId="264"/>
            <ac:spMk id="15" creationId="{E6AD65A5-F141-48C1-9D56-1B4DE69F265C}"/>
          </ac:spMkLst>
        </pc:spChg>
        <pc:picChg chg="del">
          <ac:chgData name="Hamzeh Shawish" userId="2f6c5c8e-da45-4f92-9d8e-6c2b31cb49c5" providerId="ADAL" clId="{D9B202A2-620A-4F40-9F37-82F6988EA0D9}" dt="2026-09-12T10:41:01.081" v="419" actId="21"/>
          <ac:picMkLst>
            <pc:docMk/>
            <pc:sldMk cId="175509045" sldId="264"/>
            <ac:picMk id="16" creationId="{00000000-0000-0000-0000-000000000000}"/>
          </ac:picMkLst>
        </pc:picChg>
        <pc:picChg chg="add mod ord">
          <ac:chgData name="Hamzeh Shawish" userId="2f6c5c8e-da45-4f92-9d8e-6c2b31cb49c5" providerId="ADAL" clId="{D9B202A2-620A-4F40-9F37-82F6988EA0D9}" dt="2026-09-12T10:43:45.555" v="424" actId="167"/>
          <ac:picMkLst>
            <pc:docMk/>
            <pc:sldMk cId="175509045" sldId="264"/>
            <ac:picMk id="18" creationId="{FF52D000-C562-6462-4AE2-4188DE84F19E}"/>
          </ac:picMkLst>
        </pc:picChg>
      </pc:sldChg>
      <pc:sldChg chg="addSp delSp modSp mod ord">
        <pc:chgData name="Hamzeh Shawish" userId="2f6c5c8e-da45-4f92-9d8e-6c2b31cb49c5" providerId="ADAL" clId="{D9B202A2-620A-4F40-9F37-82F6988EA0D9}" dt="2026-09-13T07:17:51.501" v="1610" actId="20577"/>
        <pc:sldMkLst>
          <pc:docMk/>
          <pc:sldMk cId="1927100691" sldId="265"/>
        </pc:sldMkLst>
        <pc:spChg chg="mod">
          <ac:chgData name="Hamzeh Shawish" userId="2f6c5c8e-da45-4f92-9d8e-6c2b31cb49c5" providerId="ADAL" clId="{D9B202A2-620A-4F40-9F37-82F6988EA0D9}" dt="2026-09-12T10:31:42.714" v="329" actId="14100"/>
          <ac:spMkLst>
            <pc:docMk/>
            <pc:sldMk cId="1927100691" sldId="265"/>
            <ac:spMk id="2" creationId="{D2C32F52-3C38-4166-94A3-FF0B8D0CD17F}"/>
          </ac:spMkLst>
        </pc:spChg>
        <pc:spChg chg="mod">
          <ac:chgData name="Hamzeh Shawish" userId="2f6c5c8e-da45-4f92-9d8e-6c2b31cb49c5" providerId="ADAL" clId="{D9B202A2-620A-4F40-9F37-82F6988EA0D9}" dt="2026-09-12T10:34:03.005" v="347" actId="1076"/>
          <ac:spMkLst>
            <pc:docMk/>
            <pc:sldMk cId="1927100691" sldId="265"/>
            <ac:spMk id="3" creationId="{25369002-6FAC-48E8-97AA-3617F7FC4872}"/>
          </ac:spMkLst>
        </pc:spChg>
        <pc:spChg chg="mod">
          <ac:chgData name="Hamzeh Shawish" userId="2f6c5c8e-da45-4f92-9d8e-6c2b31cb49c5" providerId="ADAL" clId="{D9B202A2-620A-4F40-9F37-82F6988EA0D9}" dt="2026-09-12T10:31:52.104" v="331" actId="1076"/>
          <ac:spMkLst>
            <pc:docMk/>
            <pc:sldMk cId="1927100691" sldId="265"/>
            <ac:spMk id="4" creationId="{780D8F91-03A4-48BB-8347-944DCF072E90}"/>
          </ac:spMkLst>
        </pc:spChg>
        <pc:spChg chg="mod">
          <ac:chgData name="Hamzeh Shawish" userId="2f6c5c8e-da45-4f92-9d8e-6c2b31cb49c5" providerId="ADAL" clId="{D9B202A2-620A-4F40-9F37-82F6988EA0D9}" dt="2026-09-12T10:44:09.924" v="428" actId="1076"/>
          <ac:spMkLst>
            <pc:docMk/>
            <pc:sldMk cId="1927100691" sldId="265"/>
            <ac:spMk id="6" creationId="{34DE43D5-7969-4ADC-B090-971540128255}"/>
          </ac:spMkLst>
        </pc:spChg>
        <pc:spChg chg="mod">
          <ac:chgData name="Hamzeh Shawish" userId="2f6c5c8e-da45-4f92-9d8e-6c2b31cb49c5" providerId="ADAL" clId="{D9B202A2-620A-4F40-9F37-82F6988EA0D9}" dt="2026-09-12T09:41:57.811" v="125" actId="27636"/>
          <ac:spMkLst>
            <pc:docMk/>
            <pc:sldMk cId="1927100691" sldId="265"/>
            <ac:spMk id="11" creationId="{4880F8DE-56C1-40F4-ABE5-59686D7DBD5B}"/>
          </ac:spMkLst>
        </pc:spChg>
        <pc:spChg chg="mod">
          <ac:chgData name="Hamzeh Shawish" userId="2f6c5c8e-da45-4f92-9d8e-6c2b31cb49c5" providerId="ADAL" clId="{D9B202A2-620A-4F40-9F37-82F6988EA0D9}" dt="2026-09-13T07:17:51.501" v="1610" actId="20577"/>
          <ac:spMkLst>
            <pc:docMk/>
            <pc:sldMk cId="1927100691" sldId="265"/>
            <ac:spMk id="15" creationId="{CE7D7823-4ACA-4097-BB71-B3E18834C6A8}"/>
          </ac:spMkLst>
        </pc:spChg>
        <pc:picChg chg="del">
          <ac:chgData name="Hamzeh Shawish" userId="2f6c5c8e-da45-4f92-9d8e-6c2b31cb49c5" providerId="ADAL" clId="{D9B202A2-620A-4F40-9F37-82F6988EA0D9}" dt="2026-09-12T10:34:25.164" v="348" actId="21"/>
          <ac:picMkLst>
            <pc:docMk/>
            <pc:sldMk cId="1927100691" sldId="265"/>
            <ac:picMk id="16" creationId="{00000000-0000-0000-0000-000000000000}"/>
          </ac:picMkLst>
        </pc:picChg>
        <pc:picChg chg="add mod ord">
          <ac:chgData name="Hamzeh Shawish" userId="2f6c5c8e-da45-4f92-9d8e-6c2b31cb49c5" providerId="ADAL" clId="{D9B202A2-620A-4F40-9F37-82F6988EA0D9}" dt="2026-09-12T10:37:37.467" v="368" actId="167"/>
          <ac:picMkLst>
            <pc:docMk/>
            <pc:sldMk cId="1927100691" sldId="265"/>
            <ac:picMk id="18" creationId="{61784764-EC1D-A69F-15E9-13C1710213A4}"/>
          </ac:picMkLst>
        </pc:picChg>
      </pc:sldChg>
      <pc:sldChg chg="modSp mod">
        <pc:chgData name="Hamzeh Shawish" userId="2f6c5c8e-da45-4f92-9d8e-6c2b31cb49c5" providerId="ADAL" clId="{D9B202A2-620A-4F40-9F37-82F6988EA0D9}" dt="2026-09-13T07:17:43.677" v="1608" actId="20577"/>
        <pc:sldMkLst>
          <pc:docMk/>
          <pc:sldMk cId="78238711" sldId="266"/>
        </pc:sldMkLst>
        <pc:spChg chg="mod">
          <ac:chgData name="Hamzeh Shawish" userId="2f6c5c8e-da45-4f92-9d8e-6c2b31cb49c5" providerId="ADAL" clId="{D9B202A2-620A-4F40-9F37-82F6988EA0D9}" dt="2026-09-12T10:35:38.033" v="350" actId="14100"/>
          <ac:spMkLst>
            <pc:docMk/>
            <pc:sldMk cId="78238711" sldId="266"/>
            <ac:spMk id="2" creationId="{42DC38A9-17CC-44EC-A06B-EAB123A0F7D1}"/>
          </ac:spMkLst>
        </pc:spChg>
        <pc:spChg chg="mod">
          <ac:chgData name="Hamzeh Shawish" userId="2f6c5c8e-da45-4f92-9d8e-6c2b31cb49c5" providerId="ADAL" clId="{D9B202A2-620A-4F40-9F37-82F6988EA0D9}" dt="2026-09-12T10:35:33.180" v="349" actId="1076"/>
          <ac:spMkLst>
            <pc:docMk/>
            <pc:sldMk cId="78238711" sldId="266"/>
            <ac:spMk id="3" creationId="{4935FC1C-E70D-4257-B27E-86463EFD9CF7}"/>
          </ac:spMkLst>
        </pc:spChg>
        <pc:spChg chg="mod">
          <ac:chgData name="Hamzeh Shawish" userId="2f6c5c8e-da45-4f92-9d8e-6c2b31cb49c5" providerId="ADAL" clId="{D9B202A2-620A-4F40-9F37-82F6988EA0D9}" dt="2026-09-12T10:32:13" v="333" actId="1076"/>
          <ac:spMkLst>
            <pc:docMk/>
            <pc:sldMk cId="78238711" sldId="266"/>
            <ac:spMk id="4" creationId="{F2A2ED9B-8DD1-47D8-9FDC-3E5266137264}"/>
          </ac:spMkLst>
        </pc:spChg>
        <pc:spChg chg="mod">
          <ac:chgData name="Hamzeh Shawish" userId="2f6c5c8e-da45-4f92-9d8e-6c2b31cb49c5" providerId="ADAL" clId="{D9B202A2-620A-4F40-9F37-82F6988EA0D9}" dt="2026-09-12T10:44:13.748" v="429" actId="1076"/>
          <ac:spMkLst>
            <pc:docMk/>
            <pc:sldMk cId="78238711" sldId="266"/>
            <ac:spMk id="6" creationId="{421BA157-0974-4201-BC14-287C7F170DE4}"/>
          </ac:spMkLst>
        </pc:spChg>
        <pc:spChg chg="mod">
          <ac:chgData name="Hamzeh Shawish" userId="2f6c5c8e-da45-4f92-9d8e-6c2b31cb49c5" providerId="ADAL" clId="{D9B202A2-620A-4F40-9F37-82F6988EA0D9}" dt="2026-09-12T09:41:57.818" v="128" actId="27636"/>
          <ac:spMkLst>
            <pc:docMk/>
            <pc:sldMk cId="78238711" sldId="266"/>
            <ac:spMk id="11" creationId="{4ED29CBE-CACD-4EBD-8507-49B36C9AA99A}"/>
          </ac:spMkLst>
        </pc:spChg>
        <pc:spChg chg="mod">
          <ac:chgData name="Hamzeh Shawish" userId="2f6c5c8e-da45-4f92-9d8e-6c2b31cb49c5" providerId="ADAL" clId="{D9B202A2-620A-4F40-9F37-82F6988EA0D9}" dt="2026-09-13T07:17:43.677" v="1608" actId="20577"/>
          <ac:spMkLst>
            <pc:docMk/>
            <pc:sldMk cId="78238711" sldId="266"/>
            <ac:spMk id="15" creationId="{CD9AEC3E-7E02-4B04-BD33-259FC48F2377}"/>
          </ac:spMkLst>
        </pc:spChg>
      </pc:sldChg>
      <pc:sldChg chg="addSp delSp modSp mod ord">
        <pc:chgData name="Hamzeh Shawish" userId="2f6c5c8e-da45-4f92-9d8e-6c2b31cb49c5" providerId="ADAL" clId="{D9B202A2-620A-4F40-9F37-82F6988EA0D9}" dt="2026-09-12T18:53:33.387" v="1577"/>
        <pc:sldMkLst>
          <pc:docMk/>
          <pc:sldMk cId="1238632830" sldId="267"/>
        </pc:sldMkLst>
        <pc:spChg chg="mod">
          <ac:chgData name="Hamzeh Shawish" userId="2f6c5c8e-da45-4f92-9d8e-6c2b31cb49c5" providerId="ADAL" clId="{D9B202A2-620A-4F40-9F37-82F6988EA0D9}" dt="2026-09-12T18:39:35.874" v="1336" actId="1076"/>
          <ac:spMkLst>
            <pc:docMk/>
            <pc:sldMk cId="1238632830" sldId="267"/>
            <ac:spMk id="2" creationId="{1ABBB08D-861D-4B65-AD11-4A5A900243B8}"/>
          </ac:spMkLst>
        </pc:spChg>
        <pc:spChg chg="mod">
          <ac:chgData name="Hamzeh Shawish" userId="2f6c5c8e-da45-4f92-9d8e-6c2b31cb49c5" providerId="ADAL" clId="{D9B202A2-620A-4F40-9F37-82F6988EA0D9}" dt="2026-09-12T18:30:36.491" v="1233" actId="1076"/>
          <ac:spMkLst>
            <pc:docMk/>
            <pc:sldMk cId="1238632830" sldId="267"/>
            <ac:spMk id="3" creationId="{B435F8B5-86A9-475F-9014-8E51714BDA51}"/>
          </ac:spMkLst>
        </pc:spChg>
        <pc:spChg chg="del">
          <ac:chgData name="Hamzeh Shawish" userId="2f6c5c8e-da45-4f92-9d8e-6c2b31cb49c5" providerId="ADAL" clId="{D9B202A2-620A-4F40-9F37-82F6988EA0D9}" dt="2026-09-12T18:04:23.932" v="1123" actId="478"/>
          <ac:spMkLst>
            <pc:docMk/>
            <pc:sldMk cId="1238632830" sldId="267"/>
            <ac:spMk id="4" creationId="{6A501D08-D9A6-4D37-941B-A3CA2EB92AD6}"/>
          </ac:spMkLst>
        </pc:spChg>
        <pc:spChg chg="add mod">
          <ac:chgData name="Hamzeh Shawish" userId="2f6c5c8e-da45-4f92-9d8e-6c2b31cb49c5" providerId="ADAL" clId="{D9B202A2-620A-4F40-9F37-82F6988EA0D9}" dt="2026-09-12T18:51:14.961" v="1419" actId="1036"/>
          <ac:spMkLst>
            <pc:docMk/>
            <pc:sldMk cId="1238632830" sldId="267"/>
            <ac:spMk id="5" creationId="{0C17659B-6FEC-AA78-4C55-AC495462E2C6}"/>
          </ac:spMkLst>
        </pc:spChg>
        <pc:spChg chg="del">
          <ac:chgData name="Hamzeh Shawish" userId="2f6c5c8e-da45-4f92-9d8e-6c2b31cb49c5" providerId="ADAL" clId="{D9B202A2-620A-4F40-9F37-82F6988EA0D9}" dt="2026-09-12T18:03:35.443" v="1113" actId="478"/>
          <ac:spMkLst>
            <pc:docMk/>
            <pc:sldMk cId="1238632830" sldId="267"/>
            <ac:spMk id="5" creationId="{9A3F5124-466E-44EA-9874-507490CAC8B2}"/>
          </ac:spMkLst>
        </pc:spChg>
        <pc:spChg chg="del">
          <ac:chgData name="Hamzeh Shawish" userId="2f6c5c8e-da45-4f92-9d8e-6c2b31cb49c5" providerId="ADAL" clId="{D9B202A2-620A-4F40-9F37-82F6988EA0D9}" dt="2026-09-12T18:03:41.768" v="1116" actId="478"/>
          <ac:spMkLst>
            <pc:docMk/>
            <pc:sldMk cId="1238632830" sldId="267"/>
            <ac:spMk id="6" creationId="{E463289D-E158-4A95-97AB-977902BD3BFF}"/>
          </ac:spMkLst>
        </pc:spChg>
        <pc:spChg chg="add mod">
          <ac:chgData name="Hamzeh Shawish" userId="2f6c5c8e-da45-4f92-9d8e-6c2b31cb49c5" providerId="ADAL" clId="{D9B202A2-620A-4F40-9F37-82F6988EA0D9}" dt="2026-09-12T18:51:28.826" v="1424" actId="1036"/>
          <ac:spMkLst>
            <pc:docMk/>
            <pc:sldMk cId="1238632830" sldId="267"/>
            <ac:spMk id="7" creationId="{29B37FE7-20B9-0556-5222-A2F07E202FBC}"/>
          </ac:spMkLst>
        </pc:spChg>
        <pc:spChg chg="del mod">
          <ac:chgData name="Hamzeh Shawish" userId="2f6c5c8e-da45-4f92-9d8e-6c2b31cb49c5" providerId="ADAL" clId="{D9B202A2-620A-4F40-9F37-82F6988EA0D9}" dt="2026-09-12T18:03:39.354" v="1115" actId="478"/>
          <ac:spMkLst>
            <pc:docMk/>
            <pc:sldMk cId="1238632830" sldId="267"/>
            <ac:spMk id="7" creationId="{32503C57-9D07-4818-8DDD-297E3D3ABC04}"/>
          </ac:spMkLst>
        </pc:spChg>
        <pc:spChg chg="del">
          <ac:chgData name="Hamzeh Shawish" userId="2f6c5c8e-da45-4f92-9d8e-6c2b31cb49c5" providerId="ADAL" clId="{D9B202A2-620A-4F40-9F37-82F6988EA0D9}" dt="2026-09-12T18:03:44.105" v="1117" actId="478"/>
          <ac:spMkLst>
            <pc:docMk/>
            <pc:sldMk cId="1238632830" sldId="267"/>
            <ac:spMk id="8" creationId="{244F7337-0FDA-4533-A933-3366C3554A8C}"/>
          </ac:spMkLst>
        </pc:spChg>
        <pc:spChg chg="del">
          <ac:chgData name="Hamzeh Shawish" userId="2f6c5c8e-da45-4f92-9d8e-6c2b31cb49c5" providerId="ADAL" clId="{D9B202A2-620A-4F40-9F37-82F6988EA0D9}" dt="2026-09-12T18:03:47.936" v="1119" actId="478"/>
          <ac:spMkLst>
            <pc:docMk/>
            <pc:sldMk cId="1238632830" sldId="267"/>
            <ac:spMk id="9" creationId="{6B99AB58-2A6D-4D86-A1D0-EE989BA869F6}"/>
          </ac:spMkLst>
        </pc:spChg>
        <pc:spChg chg="del">
          <ac:chgData name="Hamzeh Shawish" userId="2f6c5c8e-da45-4f92-9d8e-6c2b31cb49c5" providerId="ADAL" clId="{D9B202A2-620A-4F40-9F37-82F6988EA0D9}" dt="2026-09-12T18:03:46.579" v="1118" actId="478"/>
          <ac:spMkLst>
            <pc:docMk/>
            <pc:sldMk cId="1238632830" sldId="267"/>
            <ac:spMk id="10" creationId="{A14EB1EB-0BDE-4A67-8C7B-20C9040C6170}"/>
          </ac:spMkLst>
        </pc:spChg>
        <pc:spChg chg="del">
          <ac:chgData name="Hamzeh Shawish" userId="2f6c5c8e-da45-4f92-9d8e-6c2b31cb49c5" providerId="ADAL" clId="{D9B202A2-620A-4F40-9F37-82F6988EA0D9}" dt="2026-09-12T18:03:49.690" v="1120" actId="478"/>
          <ac:spMkLst>
            <pc:docMk/>
            <pc:sldMk cId="1238632830" sldId="267"/>
            <ac:spMk id="11" creationId="{BC4ABB8E-F1DA-41DD-A8DC-8021F96FB8FD}"/>
          </ac:spMkLst>
        </pc:spChg>
        <pc:spChg chg="del">
          <ac:chgData name="Hamzeh Shawish" userId="2f6c5c8e-da45-4f92-9d8e-6c2b31cb49c5" providerId="ADAL" clId="{D9B202A2-620A-4F40-9F37-82F6988EA0D9}" dt="2026-09-12T18:03:53.623" v="1121" actId="478"/>
          <ac:spMkLst>
            <pc:docMk/>
            <pc:sldMk cId="1238632830" sldId="267"/>
            <ac:spMk id="12" creationId="{50677FF9-60DE-48A4-A905-CA4865138737}"/>
          </ac:spMkLst>
        </pc:spChg>
        <pc:spChg chg="del">
          <ac:chgData name="Hamzeh Shawish" userId="2f6c5c8e-da45-4f92-9d8e-6c2b31cb49c5" providerId="ADAL" clId="{D9B202A2-620A-4F40-9F37-82F6988EA0D9}" dt="2026-09-12T18:03:58.897" v="1122" actId="478"/>
          <ac:spMkLst>
            <pc:docMk/>
            <pc:sldMk cId="1238632830" sldId="267"/>
            <ac:spMk id="13" creationId="{66988110-A59F-4946-AEF8-3E4F117B800A}"/>
          </ac:spMkLst>
        </pc:spChg>
        <pc:spChg chg="del">
          <ac:chgData name="Hamzeh Shawish" userId="2f6c5c8e-da45-4f92-9d8e-6c2b31cb49c5" providerId="ADAL" clId="{D9B202A2-620A-4F40-9F37-82F6988EA0D9}" dt="2026-09-12T18:21:56.362" v="1202" actId="478"/>
          <ac:spMkLst>
            <pc:docMk/>
            <pc:sldMk cId="1238632830" sldId="267"/>
            <ac:spMk id="14" creationId="{F1EEF7D5-FD11-4E22-B9DD-7AD8B7D1217E}"/>
          </ac:spMkLst>
        </pc:spChg>
        <pc:spChg chg="del">
          <ac:chgData name="Hamzeh Shawish" userId="2f6c5c8e-da45-4f92-9d8e-6c2b31cb49c5" providerId="ADAL" clId="{D9B202A2-620A-4F40-9F37-82F6988EA0D9}" dt="2026-09-12T18:03:53.623" v="1121" actId="478"/>
          <ac:spMkLst>
            <pc:docMk/>
            <pc:sldMk cId="1238632830" sldId="267"/>
            <ac:spMk id="15" creationId="{41CCABFE-A435-4B3F-8CC2-025D5540ACEE}"/>
          </ac:spMkLst>
        </pc:spChg>
        <pc:spChg chg="del">
          <ac:chgData name="Hamzeh Shawish" userId="2f6c5c8e-da45-4f92-9d8e-6c2b31cb49c5" providerId="ADAL" clId="{D9B202A2-620A-4F40-9F37-82F6988EA0D9}" dt="2026-09-12T18:03:58.897" v="1122" actId="478"/>
          <ac:spMkLst>
            <pc:docMk/>
            <pc:sldMk cId="1238632830" sldId="267"/>
            <ac:spMk id="16" creationId="{897F5936-B28D-43AD-99D2-A57555DC585B}"/>
          </ac:spMkLst>
        </pc:spChg>
        <pc:spChg chg="del">
          <ac:chgData name="Hamzeh Shawish" userId="2f6c5c8e-da45-4f92-9d8e-6c2b31cb49c5" providerId="ADAL" clId="{D9B202A2-620A-4F40-9F37-82F6988EA0D9}" dt="2026-09-12T18:21:58.630" v="1203" actId="478"/>
          <ac:spMkLst>
            <pc:docMk/>
            <pc:sldMk cId="1238632830" sldId="267"/>
            <ac:spMk id="17" creationId="{D3C471B7-C89F-4DA8-B9CC-B4570C136A58}"/>
          </ac:spMkLst>
        </pc:spChg>
        <pc:spChg chg="del">
          <ac:chgData name="Hamzeh Shawish" userId="2f6c5c8e-da45-4f92-9d8e-6c2b31cb49c5" providerId="ADAL" clId="{D9B202A2-620A-4F40-9F37-82F6988EA0D9}" dt="2026-09-12T18:03:53.623" v="1121" actId="478"/>
          <ac:spMkLst>
            <pc:docMk/>
            <pc:sldMk cId="1238632830" sldId="267"/>
            <ac:spMk id="18" creationId="{E0933027-C6D8-4314-A731-FBE0BD3862CF}"/>
          </ac:spMkLst>
        </pc:spChg>
        <pc:spChg chg="del">
          <ac:chgData name="Hamzeh Shawish" userId="2f6c5c8e-da45-4f92-9d8e-6c2b31cb49c5" providerId="ADAL" clId="{D9B202A2-620A-4F40-9F37-82F6988EA0D9}" dt="2026-09-12T18:03:58.897" v="1122" actId="478"/>
          <ac:spMkLst>
            <pc:docMk/>
            <pc:sldMk cId="1238632830" sldId="267"/>
            <ac:spMk id="19" creationId="{9DB3D1F4-B234-4F2A-BE62-E3AB9B8C101D}"/>
          </ac:spMkLst>
        </pc:spChg>
        <pc:spChg chg="del">
          <ac:chgData name="Hamzeh Shawish" userId="2f6c5c8e-da45-4f92-9d8e-6c2b31cb49c5" providerId="ADAL" clId="{D9B202A2-620A-4F40-9F37-82F6988EA0D9}" dt="2026-09-12T18:30:15.049" v="1230" actId="478"/>
          <ac:spMkLst>
            <pc:docMk/>
            <pc:sldMk cId="1238632830" sldId="267"/>
            <ac:spMk id="20" creationId="{3916836F-4E62-4A73-8D67-5101A20D1AC1}"/>
          </ac:spMkLst>
        </pc:spChg>
        <pc:spChg chg="del">
          <ac:chgData name="Hamzeh Shawish" userId="2f6c5c8e-da45-4f92-9d8e-6c2b31cb49c5" providerId="ADAL" clId="{D9B202A2-620A-4F40-9F37-82F6988EA0D9}" dt="2026-09-12T18:33:31.366" v="1253" actId="478"/>
          <ac:spMkLst>
            <pc:docMk/>
            <pc:sldMk cId="1238632830" sldId="267"/>
            <ac:spMk id="21" creationId="{CD510576-DB3B-42CD-9BB0-F010C020DFBF}"/>
          </ac:spMkLst>
        </pc:spChg>
        <pc:spChg chg="mod">
          <ac:chgData name="Hamzeh Shawish" userId="2f6c5c8e-da45-4f92-9d8e-6c2b31cb49c5" providerId="ADAL" clId="{D9B202A2-620A-4F40-9F37-82F6988EA0D9}" dt="2026-09-12T18:43:23.706" v="1402" actId="1076"/>
          <ac:spMkLst>
            <pc:docMk/>
            <pc:sldMk cId="1238632830" sldId="267"/>
            <ac:spMk id="22" creationId="{9D92062F-16B5-45CA-A8A5-03E96BE1A381}"/>
          </ac:spMkLst>
        </pc:spChg>
        <pc:spChg chg="mod">
          <ac:chgData name="Hamzeh Shawish" userId="2f6c5c8e-da45-4f92-9d8e-6c2b31cb49c5" providerId="ADAL" clId="{D9B202A2-620A-4F40-9F37-82F6988EA0D9}" dt="2026-09-12T18:30:51.069" v="1235" actId="14100"/>
          <ac:spMkLst>
            <pc:docMk/>
            <pc:sldMk cId="1238632830" sldId="267"/>
            <ac:spMk id="24" creationId="{17972F7A-41A1-43EB-9BFC-6124D6522258}"/>
          </ac:spMkLst>
        </pc:spChg>
        <pc:spChg chg="mod">
          <ac:chgData name="Hamzeh Shawish" userId="2f6c5c8e-da45-4f92-9d8e-6c2b31cb49c5" providerId="ADAL" clId="{D9B202A2-620A-4F40-9F37-82F6988EA0D9}" dt="2026-09-12T18:23:09.250" v="1215" actId="1076"/>
          <ac:spMkLst>
            <pc:docMk/>
            <pc:sldMk cId="1238632830" sldId="267"/>
            <ac:spMk id="26" creationId="{B936BA9A-40EC-5757-CEB1-5C97E1118F08}"/>
          </ac:spMkLst>
        </pc:spChg>
        <pc:spChg chg="mod">
          <ac:chgData name="Hamzeh Shawish" userId="2f6c5c8e-da45-4f92-9d8e-6c2b31cb49c5" providerId="ADAL" clId="{D9B202A2-620A-4F40-9F37-82F6988EA0D9}" dt="2026-09-12T18:22:56.866" v="1212"/>
          <ac:spMkLst>
            <pc:docMk/>
            <pc:sldMk cId="1238632830" sldId="267"/>
            <ac:spMk id="27" creationId="{10B97F4D-A33C-4C85-4C61-6B8BF5720710}"/>
          </ac:spMkLst>
        </pc:spChg>
        <pc:spChg chg="add del mod">
          <ac:chgData name="Hamzeh Shawish" userId="2f6c5c8e-da45-4f92-9d8e-6c2b31cb49c5" providerId="ADAL" clId="{D9B202A2-620A-4F40-9F37-82F6988EA0D9}" dt="2026-09-12T18:31:10.618" v="1237" actId="478"/>
          <ac:spMkLst>
            <pc:docMk/>
            <pc:sldMk cId="1238632830" sldId="267"/>
            <ac:spMk id="29" creationId="{B09CF026-64BF-D170-179F-89F35AFCAF78}"/>
          </ac:spMkLst>
        </pc:spChg>
        <pc:grpChg chg="add del mod">
          <ac:chgData name="Hamzeh Shawish" userId="2f6c5c8e-da45-4f92-9d8e-6c2b31cb49c5" providerId="ADAL" clId="{D9B202A2-620A-4F40-9F37-82F6988EA0D9}" dt="2026-09-12T18:31:09.110" v="1236" actId="478"/>
          <ac:grpSpMkLst>
            <pc:docMk/>
            <pc:sldMk cId="1238632830" sldId="267"/>
            <ac:grpSpMk id="25" creationId="{935EA837-4FEA-A092-8C93-4043E1640405}"/>
          </ac:grpSpMkLst>
        </pc:grpChg>
        <pc:picChg chg="add mod">
          <ac:chgData name="Hamzeh Shawish" userId="2f6c5c8e-da45-4f92-9d8e-6c2b31cb49c5" providerId="ADAL" clId="{D9B202A2-620A-4F40-9F37-82F6988EA0D9}" dt="2026-09-12T18:43:45.595" v="1404" actId="1076"/>
          <ac:picMkLst>
            <pc:docMk/>
            <pc:sldMk cId="1238632830" sldId="267"/>
            <ac:picMk id="9" creationId="{AAAAB9FA-E1C9-E38E-3466-791532407FCD}"/>
          </ac:picMkLst>
        </pc:picChg>
        <pc:picChg chg="add mod ord">
          <ac:chgData name="Hamzeh Shawish" userId="2f6c5c8e-da45-4f92-9d8e-6c2b31cb49c5" providerId="ADAL" clId="{D9B202A2-620A-4F40-9F37-82F6988EA0D9}" dt="2026-09-12T18:53:33.387" v="1577"/>
          <ac:picMkLst>
            <pc:docMk/>
            <pc:sldMk cId="1238632830" sldId="267"/>
            <ac:picMk id="11" creationId="{12781CF7-7FB7-A993-EBA3-0A9ED63D7C75}"/>
          </ac:picMkLst>
        </pc:picChg>
        <pc:picChg chg="add mod">
          <ac:chgData name="Hamzeh Shawish" userId="2f6c5c8e-da45-4f92-9d8e-6c2b31cb49c5" providerId="ADAL" clId="{D9B202A2-620A-4F40-9F37-82F6988EA0D9}" dt="2026-09-12T18:53:07.670" v="1576" actId="1037"/>
          <ac:picMkLst>
            <pc:docMk/>
            <pc:sldMk cId="1238632830" sldId="267"/>
            <ac:picMk id="13" creationId="{5C8A53A3-26FD-B2F4-31F3-B1B0E5CCDC42}"/>
          </ac:picMkLst>
        </pc:picChg>
      </pc:sldChg>
      <pc:sldChg chg="new del">
        <pc:chgData name="Hamzeh Shawish" userId="2f6c5c8e-da45-4f92-9d8e-6c2b31cb49c5" providerId="ADAL" clId="{D9B202A2-620A-4F40-9F37-82F6988EA0D9}" dt="2026-09-12T09:03:58.820" v="88" actId="680"/>
        <pc:sldMkLst>
          <pc:docMk/>
          <pc:sldMk cId="1474278264" sldId="268"/>
        </pc:sldMkLst>
      </pc:sldChg>
      <pc:sldChg chg="add del setBg">
        <pc:chgData name="Hamzeh Shawish" userId="2f6c5c8e-da45-4f92-9d8e-6c2b31cb49c5" providerId="ADAL" clId="{D9B202A2-620A-4F40-9F37-82F6988EA0D9}" dt="2026-09-12T11:00:07.076" v="452" actId="47"/>
        <pc:sldMkLst>
          <pc:docMk/>
          <pc:sldMk cId="2296400882" sldId="268"/>
        </pc:sldMkLst>
      </pc:sldChg>
      <pc:sldChg chg="addSp delSp modSp add mod">
        <pc:chgData name="Hamzeh Shawish" userId="2f6c5c8e-da45-4f92-9d8e-6c2b31cb49c5" providerId="ADAL" clId="{D9B202A2-620A-4F40-9F37-82F6988EA0D9}" dt="2026-09-12T17:58:28.573" v="1080" actId="1076"/>
        <pc:sldMkLst>
          <pc:docMk/>
          <pc:sldMk cId="2041781102" sldId="269"/>
        </pc:sldMkLst>
        <pc:spChg chg="mod">
          <ac:chgData name="Hamzeh Shawish" userId="2f6c5c8e-da45-4f92-9d8e-6c2b31cb49c5" providerId="ADAL" clId="{D9B202A2-620A-4F40-9F37-82F6988EA0D9}" dt="2026-09-12T11:03:04.272" v="499" actId="20577"/>
          <ac:spMkLst>
            <pc:docMk/>
            <pc:sldMk cId="2041781102" sldId="269"/>
            <ac:spMk id="2" creationId="{13FF79C6-A7BA-8C1C-D70B-8D537DA32EA6}"/>
          </ac:spMkLst>
        </pc:spChg>
        <pc:spChg chg="del">
          <ac:chgData name="Hamzeh Shawish" userId="2f6c5c8e-da45-4f92-9d8e-6c2b31cb49c5" providerId="ADAL" clId="{D9B202A2-620A-4F40-9F37-82F6988EA0D9}" dt="2026-09-12T11:02:32.145" v="477" actId="478"/>
          <ac:spMkLst>
            <pc:docMk/>
            <pc:sldMk cId="2041781102" sldId="269"/>
            <ac:spMk id="4" creationId="{5F2B978A-B59B-3ED6-3F84-3B6B3E5D553C}"/>
          </ac:spMkLst>
        </pc:spChg>
        <pc:spChg chg="mod">
          <ac:chgData name="Hamzeh Shawish" userId="2f6c5c8e-da45-4f92-9d8e-6c2b31cb49c5" providerId="ADAL" clId="{D9B202A2-620A-4F40-9F37-82F6988EA0D9}" dt="2026-09-12T17:32:41.967" v="652" actId="207"/>
          <ac:spMkLst>
            <pc:docMk/>
            <pc:sldMk cId="2041781102" sldId="269"/>
            <ac:spMk id="5" creationId="{0D6117E8-42B9-0AE5-C318-DD68E7F63EE7}"/>
          </ac:spMkLst>
        </pc:spChg>
        <pc:spChg chg="del mod">
          <ac:chgData name="Hamzeh Shawish" userId="2f6c5c8e-da45-4f92-9d8e-6c2b31cb49c5" providerId="ADAL" clId="{D9B202A2-620A-4F40-9F37-82F6988EA0D9}" dt="2026-09-12T17:35:41.333" v="738" actId="478"/>
          <ac:spMkLst>
            <pc:docMk/>
            <pc:sldMk cId="2041781102" sldId="269"/>
            <ac:spMk id="6" creationId="{235D503F-14E5-E28B-B251-8168C117086E}"/>
          </ac:spMkLst>
        </pc:spChg>
        <pc:spChg chg="del mod">
          <ac:chgData name="Hamzeh Shawish" userId="2f6c5c8e-da45-4f92-9d8e-6c2b31cb49c5" providerId="ADAL" clId="{D9B202A2-620A-4F40-9F37-82F6988EA0D9}" dt="2026-09-12T17:33:19.483" v="662" actId="478"/>
          <ac:spMkLst>
            <pc:docMk/>
            <pc:sldMk cId="2041781102" sldId="269"/>
            <ac:spMk id="7" creationId="{0778780A-10FD-B1A6-3540-4A368AFE54D0}"/>
          </ac:spMkLst>
        </pc:spChg>
        <pc:spChg chg="del">
          <ac:chgData name="Hamzeh Shawish" userId="2f6c5c8e-da45-4f92-9d8e-6c2b31cb49c5" providerId="ADAL" clId="{D9B202A2-620A-4F40-9F37-82F6988EA0D9}" dt="2026-09-12T17:43:11.314" v="825" actId="478"/>
          <ac:spMkLst>
            <pc:docMk/>
            <pc:sldMk cId="2041781102" sldId="269"/>
            <ac:spMk id="8" creationId="{BB78241F-A65C-F775-872E-D0B78F0C996C}"/>
          </ac:spMkLst>
        </pc:spChg>
        <pc:spChg chg="del mod">
          <ac:chgData name="Hamzeh Shawish" userId="2f6c5c8e-da45-4f92-9d8e-6c2b31cb49c5" providerId="ADAL" clId="{D9B202A2-620A-4F40-9F37-82F6988EA0D9}" dt="2026-09-12T17:43:17.477" v="827" actId="478"/>
          <ac:spMkLst>
            <pc:docMk/>
            <pc:sldMk cId="2041781102" sldId="269"/>
            <ac:spMk id="9" creationId="{9BA0F575-F9EF-BBA3-71E0-BC9BB720215B}"/>
          </ac:spMkLst>
        </pc:spChg>
        <pc:spChg chg="del">
          <ac:chgData name="Hamzeh Shawish" userId="2f6c5c8e-da45-4f92-9d8e-6c2b31cb49c5" providerId="ADAL" clId="{D9B202A2-620A-4F40-9F37-82F6988EA0D9}" dt="2026-09-12T17:43:15.486" v="826" actId="478"/>
          <ac:spMkLst>
            <pc:docMk/>
            <pc:sldMk cId="2041781102" sldId="269"/>
            <ac:spMk id="10" creationId="{0C4FAE2D-435C-1A85-7C21-1A38C89032D1}"/>
          </ac:spMkLst>
        </pc:spChg>
        <pc:spChg chg="del">
          <ac:chgData name="Hamzeh Shawish" userId="2f6c5c8e-da45-4f92-9d8e-6c2b31cb49c5" providerId="ADAL" clId="{D9B202A2-620A-4F40-9F37-82F6988EA0D9}" dt="2026-09-12T17:43:18.902" v="828" actId="478"/>
          <ac:spMkLst>
            <pc:docMk/>
            <pc:sldMk cId="2041781102" sldId="269"/>
            <ac:spMk id="11" creationId="{C4C94747-1F6A-A426-E2EC-ECBB0BAC5837}"/>
          </ac:spMkLst>
        </pc:spChg>
        <pc:spChg chg="del">
          <ac:chgData name="Hamzeh Shawish" userId="2f6c5c8e-da45-4f92-9d8e-6c2b31cb49c5" providerId="ADAL" clId="{D9B202A2-620A-4F40-9F37-82F6988EA0D9}" dt="2026-09-12T17:43:21.515" v="830" actId="478"/>
          <ac:spMkLst>
            <pc:docMk/>
            <pc:sldMk cId="2041781102" sldId="269"/>
            <ac:spMk id="12" creationId="{6AA3DAD8-A097-C180-9FA1-3DD2D417937C}"/>
          </ac:spMkLst>
        </pc:spChg>
        <pc:spChg chg="del">
          <ac:chgData name="Hamzeh Shawish" userId="2f6c5c8e-da45-4f92-9d8e-6c2b31cb49c5" providerId="ADAL" clId="{D9B202A2-620A-4F40-9F37-82F6988EA0D9}" dt="2026-09-12T17:43:20.590" v="829" actId="478"/>
          <ac:spMkLst>
            <pc:docMk/>
            <pc:sldMk cId="2041781102" sldId="269"/>
            <ac:spMk id="13" creationId="{ED08EE14-18E2-A44A-B63E-878710B3AD7D}"/>
          </ac:spMkLst>
        </pc:spChg>
        <pc:spChg chg="del">
          <ac:chgData name="Hamzeh Shawish" userId="2f6c5c8e-da45-4f92-9d8e-6c2b31cb49c5" providerId="ADAL" clId="{D9B202A2-620A-4F40-9F37-82F6988EA0D9}" dt="2026-09-12T17:43:23.594" v="831" actId="478"/>
          <ac:spMkLst>
            <pc:docMk/>
            <pc:sldMk cId="2041781102" sldId="269"/>
            <ac:spMk id="14" creationId="{14CE4E0E-EB99-DC02-8CDD-BD6E07FCB9DC}"/>
          </ac:spMkLst>
        </pc:spChg>
        <pc:spChg chg="del">
          <ac:chgData name="Hamzeh Shawish" userId="2f6c5c8e-da45-4f92-9d8e-6c2b31cb49c5" providerId="ADAL" clId="{D9B202A2-620A-4F40-9F37-82F6988EA0D9}" dt="2026-09-12T17:43:26.589" v="833" actId="478"/>
          <ac:spMkLst>
            <pc:docMk/>
            <pc:sldMk cId="2041781102" sldId="269"/>
            <ac:spMk id="15" creationId="{9F6A56FE-52BE-CF35-018E-CF08D5F94FEC}"/>
          </ac:spMkLst>
        </pc:spChg>
        <pc:spChg chg="del">
          <ac:chgData name="Hamzeh Shawish" userId="2f6c5c8e-da45-4f92-9d8e-6c2b31cb49c5" providerId="ADAL" clId="{D9B202A2-620A-4F40-9F37-82F6988EA0D9}" dt="2026-09-12T17:43:25.447" v="832" actId="478"/>
          <ac:spMkLst>
            <pc:docMk/>
            <pc:sldMk cId="2041781102" sldId="269"/>
            <ac:spMk id="16" creationId="{ACC13929-09E2-0481-8501-92BFF448CEFC}"/>
          </ac:spMkLst>
        </pc:spChg>
        <pc:spChg chg="del">
          <ac:chgData name="Hamzeh Shawish" userId="2f6c5c8e-da45-4f92-9d8e-6c2b31cb49c5" providerId="ADAL" clId="{D9B202A2-620A-4F40-9F37-82F6988EA0D9}" dt="2026-09-12T17:43:31.758" v="836" actId="478"/>
          <ac:spMkLst>
            <pc:docMk/>
            <pc:sldMk cId="2041781102" sldId="269"/>
            <ac:spMk id="17" creationId="{2E696B44-57AF-FCA7-F8E8-E5D2AD982F78}"/>
          </ac:spMkLst>
        </pc:spChg>
        <pc:spChg chg="del mod">
          <ac:chgData name="Hamzeh Shawish" userId="2f6c5c8e-da45-4f92-9d8e-6c2b31cb49c5" providerId="ADAL" clId="{D9B202A2-620A-4F40-9F37-82F6988EA0D9}" dt="2026-09-12T17:43:34.023" v="838" actId="478"/>
          <ac:spMkLst>
            <pc:docMk/>
            <pc:sldMk cId="2041781102" sldId="269"/>
            <ac:spMk id="18" creationId="{8C06C3D2-4767-5D52-8F18-B03E7F02AA18}"/>
          </ac:spMkLst>
        </pc:spChg>
        <pc:spChg chg="del">
          <ac:chgData name="Hamzeh Shawish" userId="2f6c5c8e-da45-4f92-9d8e-6c2b31cb49c5" providerId="ADAL" clId="{D9B202A2-620A-4F40-9F37-82F6988EA0D9}" dt="2026-09-12T17:43:29.992" v="835" actId="478"/>
          <ac:spMkLst>
            <pc:docMk/>
            <pc:sldMk cId="2041781102" sldId="269"/>
            <ac:spMk id="19" creationId="{0D3CC53F-4874-516D-17B8-8F1E8212E2CD}"/>
          </ac:spMkLst>
        </pc:spChg>
        <pc:spChg chg="del mod">
          <ac:chgData name="Hamzeh Shawish" userId="2f6c5c8e-da45-4f92-9d8e-6c2b31cb49c5" providerId="ADAL" clId="{D9B202A2-620A-4F40-9F37-82F6988EA0D9}" dt="2026-09-12T17:47:22.984" v="879" actId="478"/>
          <ac:spMkLst>
            <pc:docMk/>
            <pc:sldMk cId="2041781102" sldId="269"/>
            <ac:spMk id="20" creationId="{841CCDE9-7076-5612-7052-6A8501670156}"/>
          </ac:spMkLst>
        </pc:spChg>
        <pc:spChg chg="del">
          <ac:chgData name="Hamzeh Shawish" userId="2f6c5c8e-da45-4f92-9d8e-6c2b31cb49c5" providerId="ADAL" clId="{D9B202A2-620A-4F40-9F37-82F6988EA0D9}" dt="2026-09-12T17:47:19.082" v="877" actId="478"/>
          <ac:spMkLst>
            <pc:docMk/>
            <pc:sldMk cId="2041781102" sldId="269"/>
            <ac:spMk id="21" creationId="{5385E44C-75A9-2CA8-D3F4-74DB02BC9556}"/>
          </ac:spMkLst>
        </pc:spChg>
        <pc:spChg chg="del mod">
          <ac:chgData name="Hamzeh Shawish" userId="2f6c5c8e-da45-4f92-9d8e-6c2b31cb49c5" providerId="ADAL" clId="{D9B202A2-620A-4F40-9F37-82F6988EA0D9}" dt="2026-09-12T17:51:33.064" v="963" actId="478"/>
          <ac:spMkLst>
            <pc:docMk/>
            <pc:sldMk cId="2041781102" sldId="269"/>
            <ac:spMk id="24" creationId="{A776D1A0-A878-8589-1783-A661F3EEF020}"/>
          </ac:spMkLst>
        </pc:spChg>
        <pc:spChg chg="add mod">
          <ac:chgData name="Hamzeh Shawish" userId="2f6c5c8e-da45-4f92-9d8e-6c2b31cb49c5" providerId="ADAL" clId="{D9B202A2-620A-4F40-9F37-82F6988EA0D9}" dt="2026-09-12T17:42:28.451" v="821" actId="1076"/>
          <ac:spMkLst>
            <pc:docMk/>
            <pc:sldMk cId="2041781102" sldId="269"/>
            <ac:spMk id="35" creationId="{329137A0-FD12-6092-98F7-30F933F67864}"/>
          </ac:spMkLst>
        </pc:spChg>
        <pc:spChg chg="add mod">
          <ac:chgData name="Hamzeh Shawish" userId="2f6c5c8e-da45-4f92-9d8e-6c2b31cb49c5" providerId="ADAL" clId="{D9B202A2-620A-4F40-9F37-82F6988EA0D9}" dt="2026-09-12T17:35:55.737" v="776" actId="207"/>
          <ac:spMkLst>
            <pc:docMk/>
            <pc:sldMk cId="2041781102" sldId="269"/>
            <ac:spMk id="37" creationId="{2BC3929A-C290-1AB2-F0B7-9F96FCBF666D}"/>
          </ac:spMkLst>
        </pc:spChg>
        <pc:spChg chg="add mod">
          <ac:chgData name="Hamzeh Shawish" userId="2f6c5c8e-da45-4f92-9d8e-6c2b31cb49c5" providerId="ADAL" clId="{D9B202A2-620A-4F40-9F37-82F6988EA0D9}" dt="2026-09-12T17:42:11.637" v="819" actId="1076"/>
          <ac:spMkLst>
            <pc:docMk/>
            <pc:sldMk cId="2041781102" sldId="269"/>
            <ac:spMk id="39" creationId="{277DEEFB-7812-FC0A-91DF-B9D923CE83F6}"/>
          </ac:spMkLst>
        </pc:spChg>
        <pc:spChg chg="add del mod">
          <ac:chgData name="Hamzeh Shawish" userId="2f6c5c8e-da45-4f92-9d8e-6c2b31cb49c5" providerId="ADAL" clId="{D9B202A2-620A-4F40-9F37-82F6988EA0D9}" dt="2026-09-12T17:42:51.915" v="824"/>
          <ac:spMkLst>
            <pc:docMk/>
            <pc:sldMk cId="2041781102" sldId="269"/>
            <ac:spMk id="40" creationId="{871D5735-0F15-629E-E92E-82E6DFA47FF4}"/>
          </ac:spMkLst>
        </pc:spChg>
        <pc:spChg chg="add mod">
          <ac:chgData name="Hamzeh Shawish" userId="2f6c5c8e-da45-4f92-9d8e-6c2b31cb49c5" providerId="ADAL" clId="{D9B202A2-620A-4F40-9F37-82F6988EA0D9}" dt="2026-09-12T17:48:29.525" v="912" actId="1076"/>
          <ac:spMkLst>
            <pc:docMk/>
            <pc:sldMk cId="2041781102" sldId="269"/>
            <ac:spMk id="42" creationId="{41B8119B-DA7E-7BA5-E5CB-331A7E153502}"/>
          </ac:spMkLst>
        </pc:spChg>
        <pc:spChg chg="add mod">
          <ac:chgData name="Hamzeh Shawish" userId="2f6c5c8e-da45-4f92-9d8e-6c2b31cb49c5" providerId="ADAL" clId="{D9B202A2-620A-4F40-9F37-82F6988EA0D9}" dt="2026-09-12T17:58:28.573" v="1080" actId="1076"/>
          <ac:spMkLst>
            <pc:docMk/>
            <pc:sldMk cId="2041781102" sldId="269"/>
            <ac:spMk id="44" creationId="{E50D1472-E5CE-F673-6466-38884C50C302}"/>
          </ac:spMkLst>
        </pc:spChg>
        <pc:spChg chg="add mod">
          <ac:chgData name="Hamzeh Shawish" userId="2f6c5c8e-da45-4f92-9d8e-6c2b31cb49c5" providerId="ADAL" clId="{D9B202A2-620A-4F40-9F37-82F6988EA0D9}" dt="2026-09-12T17:48:49.558" v="915" actId="1076"/>
          <ac:spMkLst>
            <pc:docMk/>
            <pc:sldMk cId="2041781102" sldId="269"/>
            <ac:spMk id="46" creationId="{674E83DA-F02A-9DBB-6788-CA81CE4C183A}"/>
          </ac:spMkLst>
        </pc:spChg>
        <pc:spChg chg="add mod">
          <ac:chgData name="Hamzeh Shawish" userId="2f6c5c8e-da45-4f92-9d8e-6c2b31cb49c5" providerId="ADAL" clId="{D9B202A2-620A-4F40-9F37-82F6988EA0D9}" dt="2026-09-12T17:48:55.985" v="916" actId="1076"/>
          <ac:spMkLst>
            <pc:docMk/>
            <pc:sldMk cId="2041781102" sldId="269"/>
            <ac:spMk id="48" creationId="{940C3EBB-57DE-88B1-6BFE-6F23700BA1F8}"/>
          </ac:spMkLst>
        </pc:spChg>
        <pc:spChg chg="add mod">
          <ac:chgData name="Hamzeh Shawish" userId="2f6c5c8e-da45-4f92-9d8e-6c2b31cb49c5" providerId="ADAL" clId="{D9B202A2-620A-4F40-9F37-82F6988EA0D9}" dt="2026-09-12T17:53:33.238" v="1026" actId="207"/>
          <ac:spMkLst>
            <pc:docMk/>
            <pc:sldMk cId="2041781102" sldId="269"/>
            <ac:spMk id="52" creationId="{AB581DDF-7BC5-9894-6BC7-53C49ED645FE}"/>
          </ac:spMkLst>
        </pc:spChg>
        <pc:spChg chg="add mod">
          <ac:chgData name="Hamzeh Shawish" userId="2f6c5c8e-da45-4f92-9d8e-6c2b31cb49c5" providerId="ADAL" clId="{D9B202A2-620A-4F40-9F37-82F6988EA0D9}" dt="2026-09-12T17:52:18.608" v="972" actId="1076"/>
          <ac:spMkLst>
            <pc:docMk/>
            <pc:sldMk cId="2041781102" sldId="269"/>
            <ac:spMk id="54" creationId="{86E80CF2-0152-FDB4-BA6D-10E2FCCCE3B0}"/>
          </ac:spMkLst>
        </pc:spChg>
        <pc:spChg chg="add mod">
          <ac:chgData name="Hamzeh Shawish" userId="2f6c5c8e-da45-4f92-9d8e-6c2b31cb49c5" providerId="ADAL" clId="{D9B202A2-620A-4F40-9F37-82F6988EA0D9}" dt="2026-09-12T17:52:42.480" v="977" actId="1076"/>
          <ac:spMkLst>
            <pc:docMk/>
            <pc:sldMk cId="2041781102" sldId="269"/>
            <ac:spMk id="56" creationId="{3FBD5E93-4258-DA25-70AE-E3084F15CC18}"/>
          </ac:spMkLst>
        </pc:spChg>
        <pc:spChg chg="add mod">
          <ac:chgData name="Hamzeh Shawish" userId="2f6c5c8e-da45-4f92-9d8e-6c2b31cb49c5" providerId="ADAL" clId="{D9B202A2-620A-4F40-9F37-82F6988EA0D9}" dt="2026-09-12T17:52:48.343" v="978" actId="1076"/>
          <ac:spMkLst>
            <pc:docMk/>
            <pc:sldMk cId="2041781102" sldId="269"/>
            <ac:spMk id="58" creationId="{C56331AB-ED55-3972-F6FC-952DD9BCD7DF}"/>
          </ac:spMkLst>
        </pc:spChg>
        <pc:spChg chg="add del mod">
          <ac:chgData name="Hamzeh Shawish" userId="2f6c5c8e-da45-4f92-9d8e-6c2b31cb49c5" providerId="ADAL" clId="{D9B202A2-620A-4F40-9F37-82F6988EA0D9}" dt="2026-09-12T17:55:35.345" v="1047"/>
          <ac:spMkLst>
            <pc:docMk/>
            <pc:sldMk cId="2041781102" sldId="269"/>
            <ac:spMk id="62" creationId="{361C8B88-0201-B502-151B-C931CC4B3615}"/>
          </ac:spMkLst>
        </pc:spChg>
        <pc:picChg chg="add del mod">
          <ac:chgData name="Hamzeh Shawish" userId="2f6c5c8e-da45-4f92-9d8e-6c2b31cb49c5" providerId="ADAL" clId="{D9B202A2-620A-4F40-9F37-82F6988EA0D9}" dt="2026-09-12T17:26:19.462" v="557" actId="478"/>
          <ac:picMkLst>
            <pc:docMk/>
            <pc:sldMk cId="2041781102" sldId="269"/>
            <ac:picMk id="26" creationId="{8F3B9D3A-433E-2A7A-F7F3-7EE0B6DA6DB0}"/>
          </ac:picMkLst>
        </pc:picChg>
        <pc:picChg chg="add del mod ord">
          <ac:chgData name="Hamzeh Shawish" userId="2f6c5c8e-da45-4f92-9d8e-6c2b31cb49c5" providerId="ADAL" clId="{D9B202A2-620A-4F40-9F37-82F6988EA0D9}" dt="2026-09-12T17:26:45.539" v="562" actId="478"/>
          <ac:picMkLst>
            <pc:docMk/>
            <pc:sldMk cId="2041781102" sldId="269"/>
            <ac:picMk id="28" creationId="{491DE28B-D5F4-4962-E49B-B9B9D4539232}"/>
          </ac:picMkLst>
        </pc:picChg>
        <pc:picChg chg="add del mod">
          <ac:chgData name="Hamzeh Shawish" userId="2f6c5c8e-da45-4f92-9d8e-6c2b31cb49c5" providerId="ADAL" clId="{D9B202A2-620A-4F40-9F37-82F6988EA0D9}" dt="2026-09-12T17:28:50.515" v="564" actId="478"/>
          <ac:picMkLst>
            <pc:docMk/>
            <pc:sldMk cId="2041781102" sldId="269"/>
            <ac:picMk id="30" creationId="{D0CEE128-92F5-36A7-1765-8F0946D9296B}"/>
          </ac:picMkLst>
        </pc:picChg>
        <pc:picChg chg="add mod">
          <ac:chgData name="Hamzeh Shawish" userId="2f6c5c8e-da45-4f92-9d8e-6c2b31cb49c5" providerId="ADAL" clId="{D9B202A2-620A-4F40-9F37-82F6988EA0D9}" dt="2026-09-12T17:55:06.541" v="1042" actId="1076"/>
          <ac:picMkLst>
            <pc:docMk/>
            <pc:sldMk cId="2041781102" sldId="269"/>
            <ac:picMk id="32" creationId="{BFB7AFA1-FCFB-18D0-690A-C4688464FF59}"/>
          </ac:picMkLst>
        </pc:picChg>
        <pc:picChg chg="add mod">
          <ac:chgData name="Hamzeh Shawish" userId="2f6c5c8e-da45-4f92-9d8e-6c2b31cb49c5" providerId="ADAL" clId="{D9B202A2-620A-4F40-9F37-82F6988EA0D9}" dt="2026-09-12T17:51:39.105" v="965" actId="14100"/>
          <ac:picMkLst>
            <pc:docMk/>
            <pc:sldMk cId="2041781102" sldId="269"/>
            <ac:picMk id="34" creationId="{991A9B61-37DD-1EAA-2D93-39126764D077}"/>
          </ac:picMkLst>
        </pc:picChg>
        <pc:picChg chg="add mod">
          <ac:chgData name="Hamzeh Shawish" userId="2f6c5c8e-da45-4f92-9d8e-6c2b31cb49c5" providerId="ADAL" clId="{D9B202A2-620A-4F40-9F37-82F6988EA0D9}" dt="2026-09-12T17:51:47.368" v="968" actId="1076"/>
          <ac:picMkLst>
            <pc:docMk/>
            <pc:sldMk cId="2041781102" sldId="269"/>
            <ac:picMk id="50" creationId="{D334498C-B3F0-6E84-AB82-F1198AF803F7}"/>
          </ac:picMkLst>
        </pc:picChg>
        <pc:picChg chg="add mod ord">
          <ac:chgData name="Hamzeh Shawish" userId="2f6c5c8e-da45-4f92-9d8e-6c2b31cb49c5" providerId="ADAL" clId="{D9B202A2-620A-4F40-9F37-82F6988EA0D9}" dt="2026-09-12T17:54:32.118" v="1030" actId="167"/>
          <ac:picMkLst>
            <pc:docMk/>
            <pc:sldMk cId="2041781102" sldId="269"/>
            <ac:picMk id="59" creationId="{7209CE9B-7C5C-0D15-CC8C-D1BF35722E03}"/>
          </ac:picMkLst>
        </pc:picChg>
        <pc:picChg chg="add mod">
          <ac:chgData name="Hamzeh Shawish" userId="2f6c5c8e-da45-4f92-9d8e-6c2b31cb49c5" providerId="ADAL" clId="{D9B202A2-620A-4F40-9F37-82F6988EA0D9}" dt="2026-09-12T17:54:35.339" v="1031" actId="1076"/>
          <ac:picMkLst>
            <pc:docMk/>
            <pc:sldMk cId="2041781102" sldId="269"/>
            <ac:picMk id="61" creationId="{D6864E5B-73DC-3113-5B31-426BC662EB05}"/>
          </ac:picMkLst>
        </pc:picChg>
      </pc:sldChg>
      <pc:sldChg chg="addSp modSp add del mod setBg chgLayout">
        <pc:chgData name="Hamzeh Shawish" userId="2f6c5c8e-da45-4f92-9d8e-6c2b31cb49c5" providerId="ADAL" clId="{D9B202A2-620A-4F40-9F37-82F6988EA0D9}" dt="2026-09-12T11:02:12.927" v="476" actId="47"/>
        <pc:sldMkLst>
          <pc:docMk/>
          <pc:sldMk cId="0" sldId="270"/>
        </pc:sldMkLst>
        <pc:spChg chg="mod ord">
          <ac:chgData name="Hamzeh Shawish" userId="2f6c5c8e-da45-4f92-9d8e-6c2b31cb49c5" providerId="ADAL" clId="{D9B202A2-620A-4F40-9F37-82F6988EA0D9}" dt="2026-09-12T11:00:38.282" v="455" actId="700"/>
          <ac:spMkLst>
            <pc:docMk/>
            <pc:sldMk cId="0" sldId="270"/>
            <ac:spMk id="4" creationId="{00000000-0000-0000-0000-000000000000}"/>
          </ac:spMkLst>
        </pc:spChg>
        <pc:spChg chg="mod">
          <ac:chgData name="Hamzeh Shawish" userId="2f6c5c8e-da45-4f92-9d8e-6c2b31cb49c5" providerId="ADAL" clId="{D9B202A2-620A-4F40-9F37-82F6988EA0D9}" dt="2026-09-12T11:01:02.132" v="462" actId="14100"/>
          <ac:spMkLst>
            <pc:docMk/>
            <pc:sldMk cId="0" sldId="270"/>
            <ac:spMk id="5" creationId="{00000000-0000-0000-0000-000000000000}"/>
          </ac:spMkLst>
        </pc:spChg>
        <pc:spChg chg="add">
          <ac:chgData name="Hamzeh Shawish" userId="2f6c5c8e-da45-4f92-9d8e-6c2b31cb49c5" providerId="ADAL" clId="{D9B202A2-620A-4F40-9F37-82F6988EA0D9}" dt="2026-09-12T11:01:26.488" v="463" actId="22"/>
          <ac:spMkLst>
            <pc:docMk/>
            <pc:sldMk cId="0" sldId="270"/>
            <ac:spMk id="8" creationId="{6B480AFD-B021-560E-EE53-93F84AA8B9F7}"/>
          </ac:spMkLst>
        </pc:spChg>
        <pc:spChg chg="add">
          <ac:chgData name="Hamzeh Shawish" userId="2f6c5c8e-da45-4f92-9d8e-6c2b31cb49c5" providerId="ADAL" clId="{D9B202A2-620A-4F40-9F37-82F6988EA0D9}" dt="2026-09-12T11:01:26.488" v="463" actId="22"/>
          <ac:spMkLst>
            <pc:docMk/>
            <pc:sldMk cId="0" sldId="270"/>
            <ac:spMk id="10" creationId="{AD2BE9FC-CFEA-39D6-E0ED-C7BCEE341988}"/>
          </ac:spMkLst>
        </pc:spChg>
        <pc:spChg chg="add">
          <ac:chgData name="Hamzeh Shawish" userId="2f6c5c8e-da45-4f92-9d8e-6c2b31cb49c5" providerId="ADAL" clId="{D9B202A2-620A-4F40-9F37-82F6988EA0D9}" dt="2026-09-12T11:01:26.488" v="463" actId="22"/>
          <ac:spMkLst>
            <pc:docMk/>
            <pc:sldMk cId="0" sldId="270"/>
            <ac:spMk id="12" creationId="{05F1B1CC-1CBD-B543-F030-61287394142A}"/>
          </ac:spMkLst>
        </pc:spChg>
        <pc:spChg chg="add">
          <ac:chgData name="Hamzeh Shawish" userId="2f6c5c8e-da45-4f92-9d8e-6c2b31cb49c5" providerId="ADAL" clId="{D9B202A2-620A-4F40-9F37-82F6988EA0D9}" dt="2026-09-12T11:01:26.488" v="463" actId="22"/>
          <ac:spMkLst>
            <pc:docMk/>
            <pc:sldMk cId="0" sldId="270"/>
            <ac:spMk id="14" creationId="{30D0AF7A-4330-49ED-E37A-DC6BD168BFBB}"/>
          </ac:spMkLst>
        </pc:spChg>
        <pc:spChg chg="add">
          <ac:chgData name="Hamzeh Shawish" userId="2f6c5c8e-da45-4f92-9d8e-6c2b31cb49c5" providerId="ADAL" clId="{D9B202A2-620A-4F40-9F37-82F6988EA0D9}" dt="2026-09-12T11:01:26.488" v="463" actId="22"/>
          <ac:spMkLst>
            <pc:docMk/>
            <pc:sldMk cId="0" sldId="270"/>
            <ac:spMk id="16" creationId="{3BC46906-B21A-FB1A-C554-99F7ABCAB607}"/>
          </ac:spMkLst>
        </pc:spChg>
        <pc:spChg chg="add">
          <ac:chgData name="Hamzeh Shawish" userId="2f6c5c8e-da45-4f92-9d8e-6c2b31cb49c5" providerId="ADAL" clId="{D9B202A2-620A-4F40-9F37-82F6988EA0D9}" dt="2026-09-12T11:01:26.488" v="463" actId="22"/>
          <ac:spMkLst>
            <pc:docMk/>
            <pc:sldMk cId="0" sldId="270"/>
            <ac:spMk id="18" creationId="{5D8993DF-F2AC-6986-1136-C4C18FA8F073}"/>
          </ac:spMkLst>
        </pc:spChg>
        <pc:picChg chg="mod">
          <ac:chgData name="Hamzeh Shawish" userId="2f6c5c8e-da45-4f92-9d8e-6c2b31cb49c5" providerId="ADAL" clId="{D9B202A2-620A-4F40-9F37-82F6988EA0D9}" dt="2026-09-12T11:01:44.813" v="465" actId="1076"/>
          <ac:picMkLst>
            <pc:docMk/>
            <pc:sldMk cId="0" sldId="270"/>
            <ac:picMk id="2" creationId="{00000000-0000-0000-0000-000000000000}"/>
          </ac:picMkLst>
        </pc:picChg>
      </pc:sldChg>
      <pc:sldChg chg="add del setBg">
        <pc:chgData name="Hamzeh Shawish" userId="2f6c5c8e-da45-4f92-9d8e-6c2b31cb49c5" providerId="ADAL" clId="{D9B202A2-620A-4F40-9F37-82F6988EA0D9}" dt="2026-09-12T17:55:55.920" v="1049"/>
        <pc:sldMkLst>
          <pc:docMk/>
          <pc:sldMk cId="358596112" sldId="270"/>
        </pc:sldMkLst>
      </pc:sldChg>
      <pc:sldChg chg="modSp add mod">
        <pc:chgData name="Hamzeh Shawish" userId="2f6c5c8e-da45-4f92-9d8e-6c2b31cb49c5" providerId="ADAL" clId="{D9B202A2-620A-4F40-9F37-82F6988EA0D9}" dt="2026-09-12T17:59:27.370" v="1084" actId="1076"/>
        <pc:sldMkLst>
          <pc:docMk/>
          <pc:sldMk cId="3090875046" sldId="270"/>
        </pc:sldMkLst>
        <pc:spChg chg="mod">
          <ac:chgData name="Hamzeh Shawish" userId="2f6c5c8e-da45-4f92-9d8e-6c2b31cb49c5" providerId="ADAL" clId="{D9B202A2-620A-4F40-9F37-82F6988EA0D9}" dt="2026-09-12T17:59:27.370" v="1084" actId="1076"/>
          <ac:spMkLst>
            <pc:docMk/>
            <pc:sldMk cId="3090875046" sldId="270"/>
            <ac:spMk id="44" creationId="{80C61B86-C532-C1E5-D385-FD821DB76384}"/>
          </ac:spMkLst>
        </pc:spChg>
        <pc:spChg chg="mod">
          <ac:chgData name="Hamzeh Shawish" userId="2f6c5c8e-da45-4f92-9d8e-6c2b31cb49c5" providerId="ADAL" clId="{D9B202A2-620A-4F40-9F37-82F6988EA0D9}" dt="2026-09-12T17:56:49.341" v="1062" actId="20577"/>
          <ac:spMkLst>
            <pc:docMk/>
            <pc:sldMk cId="3090875046" sldId="270"/>
            <ac:spMk id="54" creationId="{F2C18463-731E-6DE0-2A89-55888DC00111}"/>
          </ac:spMkLst>
        </pc:spChg>
        <pc:spChg chg="mod">
          <ac:chgData name="Hamzeh Shawish" userId="2f6c5c8e-da45-4f92-9d8e-6c2b31cb49c5" providerId="ADAL" clId="{D9B202A2-620A-4F40-9F37-82F6988EA0D9}" dt="2026-09-12T17:56:08.774" v="1051" actId="20577"/>
          <ac:spMkLst>
            <pc:docMk/>
            <pc:sldMk cId="3090875046" sldId="270"/>
            <ac:spMk id="58" creationId="{CCA07544-6551-9A71-5009-076C01BDA0ED}"/>
          </ac:spMkLst>
        </pc:spChg>
      </pc:sldChg>
      <pc:sldChg chg="addSp delSp modSp add mod">
        <pc:chgData name="Hamzeh Shawish" userId="2f6c5c8e-da45-4f92-9d8e-6c2b31cb49c5" providerId="ADAL" clId="{D9B202A2-620A-4F40-9F37-82F6988EA0D9}" dt="2026-09-12T18:01:40.176" v="1112" actId="14100"/>
        <pc:sldMkLst>
          <pc:docMk/>
          <pc:sldMk cId="3120454541" sldId="271"/>
        </pc:sldMkLst>
        <pc:spChg chg="mod">
          <ac:chgData name="Hamzeh Shawish" userId="2f6c5c8e-da45-4f92-9d8e-6c2b31cb49c5" providerId="ADAL" clId="{D9B202A2-620A-4F40-9F37-82F6988EA0D9}" dt="2026-09-12T17:57:25.102" v="1066" actId="20577"/>
          <ac:spMkLst>
            <pc:docMk/>
            <pc:sldMk cId="3120454541" sldId="271"/>
            <ac:spMk id="44" creationId="{B1555EC4-C8E3-35EF-5E65-23ABA531C1DD}"/>
          </ac:spMkLst>
        </pc:spChg>
        <pc:spChg chg="mod">
          <ac:chgData name="Hamzeh Shawish" userId="2f6c5c8e-da45-4f92-9d8e-6c2b31cb49c5" providerId="ADAL" clId="{D9B202A2-620A-4F40-9F37-82F6988EA0D9}" dt="2026-09-12T18:00:33.503" v="1104" actId="20577"/>
          <ac:spMkLst>
            <pc:docMk/>
            <pc:sldMk cId="3120454541" sldId="271"/>
            <ac:spMk id="54" creationId="{3F0AF350-26A4-9F32-CB78-F918E9599724}"/>
          </ac:spMkLst>
        </pc:spChg>
        <pc:spChg chg="mod">
          <ac:chgData name="Hamzeh Shawish" userId="2f6c5c8e-da45-4f92-9d8e-6c2b31cb49c5" providerId="ADAL" clId="{D9B202A2-620A-4F40-9F37-82F6988EA0D9}" dt="2026-09-12T18:01:14.253" v="1109" actId="14100"/>
          <ac:spMkLst>
            <pc:docMk/>
            <pc:sldMk cId="3120454541" sldId="271"/>
            <ac:spMk id="56" creationId="{F02034B8-E4EC-1E16-48F2-08FA6AD85FDC}"/>
          </ac:spMkLst>
        </pc:spChg>
        <pc:spChg chg="mod">
          <ac:chgData name="Hamzeh Shawish" userId="2f6c5c8e-da45-4f92-9d8e-6c2b31cb49c5" providerId="ADAL" clId="{D9B202A2-620A-4F40-9F37-82F6988EA0D9}" dt="2026-09-12T18:01:20.551" v="1110" actId="1076"/>
          <ac:spMkLst>
            <pc:docMk/>
            <pc:sldMk cId="3120454541" sldId="271"/>
            <ac:spMk id="58" creationId="{9A734200-D515-515C-7A59-B4AF23121A82}"/>
          </ac:spMkLst>
        </pc:spChg>
        <pc:picChg chg="add mod">
          <ac:chgData name="Hamzeh Shawish" userId="2f6c5c8e-da45-4f92-9d8e-6c2b31cb49c5" providerId="ADAL" clId="{D9B202A2-620A-4F40-9F37-82F6988EA0D9}" dt="2026-09-12T18:01:40.176" v="1112" actId="14100"/>
          <ac:picMkLst>
            <pc:docMk/>
            <pc:sldMk cId="3120454541" sldId="271"/>
            <ac:picMk id="6" creationId="{6444327C-9AA4-FE90-6DFF-6888F6115AD1}"/>
          </ac:picMkLst>
        </pc:picChg>
        <pc:picChg chg="del">
          <ac:chgData name="Hamzeh Shawish" userId="2f6c5c8e-da45-4f92-9d8e-6c2b31cb49c5" providerId="ADAL" clId="{D9B202A2-620A-4F40-9F37-82F6988EA0D9}" dt="2026-09-12T17:59:39.804" v="1085" actId="478"/>
          <ac:picMkLst>
            <pc:docMk/>
            <pc:sldMk cId="3120454541" sldId="271"/>
            <ac:picMk id="32" creationId="{6CD1EC29-D48D-1369-579B-280D9966989C}"/>
          </ac:picMkLst>
        </pc:picChg>
        <pc:picChg chg="del">
          <ac:chgData name="Hamzeh Shawish" userId="2f6c5c8e-da45-4f92-9d8e-6c2b31cb49c5" providerId="ADAL" clId="{D9B202A2-620A-4F40-9F37-82F6988EA0D9}" dt="2026-09-12T17:59:42.281" v="1086" actId="478"/>
          <ac:picMkLst>
            <pc:docMk/>
            <pc:sldMk cId="3120454541" sldId="271"/>
            <ac:picMk id="59" creationId="{D8257CB6-447E-E20D-8ACA-9BB25922B141}"/>
          </ac:picMkLst>
        </pc:picChg>
        <pc:picChg chg="del">
          <ac:chgData name="Hamzeh Shawish" userId="2f6c5c8e-da45-4f92-9d8e-6c2b31cb49c5" providerId="ADAL" clId="{D9B202A2-620A-4F40-9F37-82F6988EA0D9}" dt="2026-09-12T17:59:44.566" v="1087" actId="478"/>
          <ac:picMkLst>
            <pc:docMk/>
            <pc:sldMk cId="3120454541" sldId="271"/>
            <ac:picMk id="61" creationId="{BD561C1C-1505-D935-30D6-0797AA8D579B}"/>
          </ac:picMkLst>
        </pc:picChg>
      </pc:sldChg>
      <pc:sldChg chg="delSp modSp add mod ord setBg">
        <pc:chgData name="Hamzeh Shawish" userId="2f6c5c8e-da45-4f92-9d8e-6c2b31cb49c5" providerId="ADAL" clId="{D9B202A2-620A-4F40-9F37-82F6988EA0D9}" dt="2026-09-12T18:21:14.217" v="1199"/>
        <pc:sldMkLst>
          <pc:docMk/>
          <pc:sldMk cId="2342482282" sldId="272"/>
        </pc:sldMkLst>
        <pc:spChg chg="del">
          <ac:chgData name="Hamzeh Shawish" userId="2f6c5c8e-da45-4f92-9d8e-6c2b31cb49c5" providerId="ADAL" clId="{D9B202A2-620A-4F40-9F37-82F6988EA0D9}" dt="2026-09-12T18:09:05.337" v="1140" actId="478"/>
          <ac:spMkLst>
            <pc:docMk/>
            <pc:sldMk cId="2342482282" sldId="272"/>
            <ac:spMk id="3" creationId="{BD60D5A4-A678-F891-1A45-A409E1C4EF08}"/>
          </ac:spMkLst>
        </pc:spChg>
        <pc:spChg chg="del">
          <ac:chgData name="Hamzeh Shawish" userId="2f6c5c8e-da45-4f92-9d8e-6c2b31cb49c5" providerId="ADAL" clId="{D9B202A2-620A-4F40-9F37-82F6988EA0D9}" dt="2026-09-12T18:09:07.417" v="1141" actId="478"/>
          <ac:spMkLst>
            <pc:docMk/>
            <pc:sldMk cId="2342482282" sldId="272"/>
            <ac:spMk id="4" creationId="{DB2E5006-E51F-13B6-B9F6-673DE187B111}"/>
          </ac:spMkLst>
        </pc:spChg>
        <pc:spChg chg="mod">
          <ac:chgData name="Hamzeh Shawish" userId="2f6c5c8e-da45-4f92-9d8e-6c2b31cb49c5" providerId="ADAL" clId="{D9B202A2-620A-4F40-9F37-82F6988EA0D9}" dt="2026-09-12T18:18:06.311" v="1197" actId="13926"/>
          <ac:spMkLst>
            <pc:docMk/>
            <pc:sldMk cId="2342482282" sldId="272"/>
            <ac:spMk id="5" creationId="{0725D754-A61B-12A9-6FE5-76943F911DCD}"/>
          </ac:spMkLst>
        </pc:spChg>
        <pc:spChg chg="del mod">
          <ac:chgData name="Hamzeh Shawish" userId="2f6c5c8e-da45-4f92-9d8e-6c2b31cb49c5" providerId="ADAL" clId="{D9B202A2-620A-4F40-9F37-82F6988EA0D9}" dt="2026-09-12T18:07:01.042" v="1132" actId="478"/>
          <ac:spMkLst>
            <pc:docMk/>
            <pc:sldMk cId="2342482282" sldId="272"/>
            <ac:spMk id="6" creationId="{F26BBF35-DD4F-1A87-0144-41A6E1E5C5F7}"/>
          </ac:spMkLst>
        </pc:spChg>
      </pc:sldChg>
      <pc:sldMasterChg chg="delSldLayout">
        <pc:chgData name="Hamzeh Shawish" userId="2f6c5c8e-da45-4f92-9d8e-6c2b31cb49c5" providerId="ADAL" clId="{D9B202A2-620A-4F40-9F37-82F6988EA0D9}" dt="2026-09-12T11:02:12.927" v="476" actId="47"/>
        <pc:sldMasterMkLst>
          <pc:docMk/>
          <pc:sldMasterMk cId="0" sldId="2147483648"/>
        </pc:sldMasterMkLst>
        <pc:sldLayoutChg chg="del">
          <pc:chgData name="Hamzeh Shawish" userId="2f6c5c8e-da45-4f92-9d8e-6c2b31cb49c5" providerId="ADAL" clId="{D9B202A2-620A-4F40-9F37-82F6988EA0D9}" dt="2026-09-12T11:02:12.927" v="476" actId="47"/>
          <pc:sldLayoutMkLst>
            <pc:docMk/>
            <pc:sldMasterMk cId="0" sldId="2147483648"/>
            <pc:sldLayoutMk cId="26412681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Cover visual supplied by Mega Watt Europe GmbH.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Product visual supplied by Mega Watt Europe GmbH. Specifications may vary by market; final data according to technical sheet and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Product visual supplied by Mega Watt Europe GmbH. Specifications may vary by market; final data according to technical sheet and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Product visual supplied by Mega Watt Europe GmbH. Specifications may vary by market; final data according to technical sheet and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Product visual supplied by Mega Watt Europe GmbH. Specifications may vary by market; final data according to technical sheet and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Product visual supplied by Mega Watt Europe GmbH. Specifications may vary by market; final data according to technical sheet and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Product visual supplied by Mega Watt Europe GmbH. Specifications may vary by market; final data according to technical sheet and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Product visual supplied by Mega Watt Europe GmbH. Specifications may vary by market; final data according to technical sheet and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Product visual supplied by Mega Watt Europe GmbH. Specifications may vary by market; final data according to technical sheet and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Product visuals supplied by Mega Watt Europe GmbH.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02A8C-9239-673A-B4A5-8A2785583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C2D1F5-1EE4-ECF2-50DD-D86EB20E3E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3A11F0-E19F-8A63-759F-34C64A7747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EDCAF-A9AB-9415-23B0-6E7C9A7FD76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9346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07D0D-16A4-5208-6410-67B0CA89C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D6D5E6-4EDB-64D0-AC9F-D7A025DC23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58CD1A-969C-ED36-0175-6835197F5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386215-683B-8503-414F-93221E26C9F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2677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DF0DA-AB48-D5FB-4ECD-8CF97F169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431803-6E13-57F2-6921-61615E355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59373C-7E11-749C-8552-9B33C873F1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D87A5-BEEE-0A55-3FEB-30ECE9F21E8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2800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0CACF-94A0-F122-A69A-ADD7C23FE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5F97B7-DB0D-F14D-665B-F27779A81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BBC9C6-382D-3422-97FE-B35959CD8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Cover visual supplied by Mega Watt Europe GmbH.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51822-3204-0078-0AF0-524BF04B2A5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1975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Mega Watt official website, https://www.mega-watt.eu/ (accessed 12 September 2026).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://www.mega-watt.eu/" TargetMode="External"/><Relationship Id="rId7" Type="http://schemas.microsoft.com/office/2007/relationships/hdphoto" Target="../media/hdphoto1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mailto:export@Mega-Watt.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E8EED3-7FFF-455C-8014-5F0E81DEAC0E}"/>
              </a:ext>
            </a:extLst>
          </p:cNvPr>
          <p:cNvSpPr>
            <a:spLocks noGrp="1"/>
          </p:cNvSpPr>
          <p:nvPr/>
        </p:nvSpPr>
        <p:spPr>
          <a:xfrm>
            <a:off x="495299" y="5676900"/>
            <a:ext cx="66484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it-IT" sz="3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ONE</a:t>
            </a:r>
            <a:r>
              <a:rPr sz="3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CAN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891884-D1B5-4F87-8ABF-72F5BCDD859F}"/>
              </a:ext>
            </a:extLst>
          </p:cNvPr>
          <p:cNvSpPr>
            <a:spLocks noGrp="1"/>
          </p:cNvSpPr>
          <p:nvPr/>
        </p:nvSpPr>
        <p:spPr>
          <a:xfrm>
            <a:off x="450899" y="5924550"/>
            <a:ext cx="623565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47"/>
          </a:bodyPr>
          <a:lstStyle/>
          <a:p>
            <a:pPr algn="l">
              <a:defRPr sz="4350" b="1">
                <a:solidFill>
                  <a:srgbClr val="FFD400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4350" b="1" dirty="0">
                <a:solidFill>
                  <a:srgbClr val="FFD400"/>
                </a:solidFill>
                <a:latin typeface="DejaVu Sans"/>
                <a:ea typeface="DejaVu Sans"/>
                <a:cs typeface="DejaVu Sans"/>
              </a:rPr>
              <a:t>1 MILLION WATTS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FC3A52-A8E5-4B86-A106-84740872FC0E}"/>
              </a:ext>
            </a:extLst>
          </p:cNvPr>
          <p:cNvSpPr>
            <a:spLocks noGrp="1"/>
          </p:cNvSpPr>
          <p:nvPr/>
        </p:nvSpPr>
        <p:spPr>
          <a:xfrm>
            <a:off x="228013" y="7529512"/>
            <a:ext cx="5413131" cy="600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PRODUCT CATALOGUE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F42A3D-164D-47FB-B5E6-4219E551D123}"/>
              </a:ext>
            </a:extLst>
          </p:cNvPr>
          <p:cNvSpPr>
            <a:spLocks noGrp="1"/>
          </p:cNvSpPr>
          <p:nvPr/>
        </p:nvSpPr>
        <p:spPr>
          <a:xfrm>
            <a:off x="228013" y="7986712"/>
            <a:ext cx="6191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125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40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EU-MADE ENERGY</a:t>
            </a:r>
            <a:r>
              <a:rPr lang="en-US" sz="140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 DRINK</a:t>
            </a:r>
            <a:r>
              <a:rPr sz="140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 • BUILT FOR GLOBAL MARKETS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5B43B78-3481-F951-123E-D125890CB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875" y="877179"/>
            <a:ext cx="2781099" cy="434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D2E407D-B69B-4BC8-A58A-1E6F5593153A}"/>
              </a:ext>
            </a:extLst>
          </p:cNvPr>
          <p:cNvSpPr>
            <a:spLocks noGrp="1"/>
          </p:cNvSpPr>
          <p:nvPr/>
        </p:nvSpPr>
        <p:spPr>
          <a:xfrm>
            <a:off x="457200" y="400050"/>
            <a:ext cx="6648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FFD40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D400"/>
                </a:solidFill>
                <a:latin typeface="DejaVu Sans"/>
                <a:ea typeface="DejaVu Sans"/>
                <a:cs typeface="DejaVu Sans"/>
              </a:rPr>
              <a:t>THE BRAND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C99122-1CBC-4C18-8506-3B124F3CD2D6}"/>
              </a:ext>
            </a:extLst>
          </p:cNvPr>
          <p:cNvSpPr>
            <a:spLocks noGrp="1"/>
          </p:cNvSpPr>
          <p:nvPr/>
        </p:nvSpPr>
        <p:spPr>
          <a:xfrm>
            <a:off x="457200" y="685800"/>
            <a:ext cx="66484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438"/>
          </a:bodyPr>
          <a:lstStyle/>
          <a:p>
            <a:pPr algn="l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Energy with a point of view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93B052B-CFE7-4A3A-9902-A0161FA202A0}"/>
              </a:ext>
            </a:extLst>
          </p:cNvPr>
          <p:cNvSpPr>
            <a:spLocks noGrp="1"/>
          </p:cNvSpPr>
          <p:nvPr/>
        </p:nvSpPr>
        <p:spPr>
          <a:xfrm>
            <a:off x="457200" y="1695450"/>
            <a:ext cx="1143000" cy="66675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795EF2-779D-4EFF-8D6E-2E69B7E2D827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664845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355" lnSpcReduction="10000"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Mega Watt is a </a:t>
            </a:r>
            <a:r>
              <a:rPr sz="25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German</a:t>
            </a:r>
            <a:r>
              <a:rPr sz="232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energy drink brand created for consumers who want bold taste, sharp identity and unmistakable shelf presence.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F2726A9-F23E-4E1D-8DFD-569F85D06029}"/>
              </a:ext>
            </a:extLst>
          </p:cNvPr>
          <p:cNvSpPr>
            <a:spLocks noGrp="1"/>
          </p:cNvSpPr>
          <p:nvPr/>
        </p:nvSpPr>
        <p:spPr>
          <a:xfrm>
            <a:off x="457200" y="4000500"/>
            <a:ext cx="6648450" cy="1381125"/>
          </a:xfrm>
          <a:prstGeom prst="roundRect">
            <a:avLst>
              <a:gd name="adj" fmla="val 12414"/>
            </a:avLst>
          </a:prstGeom>
          <a:solidFill>
            <a:srgbClr val="111722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26CA79-C22D-4DBB-AB87-035644CD9821}"/>
              </a:ext>
            </a:extLst>
          </p:cNvPr>
          <p:cNvSpPr>
            <a:spLocks noGrp="1"/>
          </p:cNvSpPr>
          <p:nvPr/>
        </p:nvSpPr>
        <p:spPr>
          <a:xfrm>
            <a:off x="647700" y="4229100"/>
            <a:ext cx="952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D400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D400"/>
                </a:solidFill>
                <a:latin typeface="DejaVu Sans"/>
                <a:ea typeface="DejaVu Sans"/>
                <a:cs typeface="DejaVu Sans"/>
              </a:rPr>
              <a:t>1M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292BE1-D45A-47A1-9D47-D3F9CC6B8285}"/>
              </a:ext>
            </a:extLst>
          </p:cNvPr>
          <p:cNvSpPr>
            <a:spLocks noGrp="1"/>
          </p:cNvSpPr>
          <p:nvPr/>
        </p:nvSpPr>
        <p:spPr>
          <a:xfrm>
            <a:off x="1714500" y="4171950"/>
            <a:ext cx="4953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memorable brand idea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D045E3-1B96-4F59-9190-F5D3257CEB12}"/>
              </a:ext>
            </a:extLst>
          </p:cNvPr>
          <p:cNvSpPr>
            <a:spLocks noGrp="1"/>
          </p:cNvSpPr>
          <p:nvPr/>
        </p:nvSpPr>
        <p:spPr>
          <a:xfrm>
            <a:off x="1714500" y="4572000"/>
            <a:ext cx="4953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One can represents one million watts of energy, confidence and possibility.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3F6A89-D482-438F-B385-83BC04032878}"/>
              </a:ext>
            </a:extLst>
          </p:cNvPr>
          <p:cNvSpPr>
            <a:spLocks noGrp="1"/>
          </p:cNvSpPr>
          <p:nvPr/>
        </p:nvSpPr>
        <p:spPr>
          <a:xfrm>
            <a:off x="457200" y="5715000"/>
            <a:ext cx="6648450" cy="1381125"/>
          </a:xfrm>
          <a:prstGeom prst="roundRect">
            <a:avLst>
              <a:gd name="adj" fmla="val 12414"/>
            </a:avLst>
          </a:prstGeom>
          <a:solidFill>
            <a:srgbClr val="111722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AC3C15-3448-4202-BF1B-C60F154DAE26}"/>
              </a:ext>
            </a:extLst>
          </p:cNvPr>
          <p:cNvSpPr>
            <a:spLocks noGrp="1"/>
          </p:cNvSpPr>
          <p:nvPr/>
        </p:nvSpPr>
        <p:spPr>
          <a:xfrm>
            <a:off x="647700" y="5943600"/>
            <a:ext cx="952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D400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D400"/>
                </a:solidFill>
                <a:latin typeface="DejaVu Sans"/>
                <a:ea typeface="DejaVu Sans"/>
                <a:cs typeface="DejaVu Sans"/>
              </a:rPr>
              <a:t>EU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3C6F45-E1D2-4916-B888-33070DA7900E}"/>
              </a:ext>
            </a:extLst>
          </p:cNvPr>
          <p:cNvSpPr>
            <a:spLocks noGrp="1"/>
          </p:cNvSpPr>
          <p:nvPr/>
        </p:nvSpPr>
        <p:spPr>
          <a:xfrm>
            <a:off x="1714500" y="5886450"/>
            <a:ext cx="4953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European production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9D40E2-8253-4F18-9CDB-6664051078E0}"/>
              </a:ext>
            </a:extLst>
          </p:cNvPr>
          <p:cNvSpPr>
            <a:spLocks noGrp="1"/>
          </p:cNvSpPr>
          <p:nvPr/>
        </p:nvSpPr>
        <p:spPr>
          <a:xfrm>
            <a:off x="1714500" y="6286500"/>
            <a:ext cx="4953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Consistent manufacturing, quality control and export-ready documentation.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C3E2F88-AAAE-4C17-8714-C56729C30011}"/>
              </a:ext>
            </a:extLst>
          </p:cNvPr>
          <p:cNvSpPr>
            <a:spLocks noGrp="1"/>
          </p:cNvSpPr>
          <p:nvPr/>
        </p:nvSpPr>
        <p:spPr>
          <a:xfrm>
            <a:off x="457200" y="7429500"/>
            <a:ext cx="6648450" cy="1381125"/>
          </a:xfrm>
          <a:prstGeom prst="roundRect">
            <a:avLst>
              <a:gd name="adj" fmla="val 12414"/>
            </a:avLst>
          </a:prstGeom>
          <a:solidFill>
            <a:srgbClr val="111722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37F0DB-51A7-4781-BC9E-BD17A249A8B9}"/>
              </a:ext>
            </a:extLst>
          </p:cNvPr>
          <p:cNvSpPr>
            <a:spLocks noGrp="1"/>
          </p:cNvSpPr>
          <p:nvPr/>
        </p:nvSpPr>
        <p:spPr>
          <a:xfrm>
            <a:off x="647700" y="7658100"/>
            <a:ext cx="952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D400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D400"/>
                </a:solidFill>
                <a:latin typeface="DejaVu Sans"/>
                <a:ea typeface="DejaVu Sans"/>
                <a:cs typeface="DejaVu Sans"/>
              </a:rPr>
              <a:t>B2B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FA27BD-CA14-4D87-859B-EFA391632E1A}"/>
              </a:ext>
            </a:extLst>
          </p:cNvPr>
          <p:cNvSpPr>
            <a:spLocks noGrp="1"/>
          </p:cNvSpPr>
          <p:nvPr/>
        </p:nvSpPr>
        <p:spPr>
          <a:xfrm>
            <a:off x="1714500" y="7600950"/>
            <a:ext cx="4953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Built for distribution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0CB3E8-A5C1-495A-ACFB-D4B0AF464365}"/>
              </a:ext>
            </a:extLst>
          </p:cNvPr>
          <p:cNvSpPr>
            <a:spLocks noGrp="1"/>
          </p:cNvSpPr>
          <p:nvPr/>
        </p:nvSpPr>
        <p:spPr>
          <a:xfrm>
            <a:off x="1714500" y="8001000"/>
            <a:ext cx="4953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Ready creative assets, practical logistics and a dedicated international team</a:t>
            </a:r>
            <a:r>
              <a:rPr lang="en-US" sz="1275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 from Germany to the World </a:t>
            </a:r>
            <a:r>
              <a:rPr sz="1275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A2BF93-4C9F-4AF0-A93D-3130832332BC}"/>
              </a:ext>
            </a:extLst>
          </p:cNvPr>
          <p:cNvSpPr>
            <a:spLocks noGrp="1"/>
          </p:cNvSpPr>
          <p:nvPr/>
        </p:nvSpPr>
        <p:spPr>
          <a:xfrm>
            <a:off x="457200" y="10172700"/>
            <a:ext cx="6648450" cy="9525"/>
          </a:xfrm>
          <a:prstGeom prst="rect">
            <a:avLst/>
          </a:prstGeom>
          <a:solidFill>
            <a:srgbClr val="2A3039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39A7D6-4CC4-492F-86FB-E61D95C0BA84}"/>
              </a:ext>
            </a:extLst>
          </p:cNvPr>
          <p:cNvSpPr>
            <a:spLocks noGrp="1"/>
          </p:cNvSpPr>
          <p:nvPr/>
        </p:nvSpPr>
        <p:spPr>
          <a:xfrm>
            <a:off x="457200" y="10267950"/>
            <a:ext cx="66484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309" lnSpcReduction="20000"/>
          </a:bodyPr>
          <a:lstStyle/>
          <a:p>
            <a:pPr algn="r">
              <a:defRPr sz="10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MEGA-WATT.EU   •   02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7A77FF7-9DBB-BDA8-A786-9FA72C73C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935" y="9019394"/>
            <a:ext cx="683715" cy="106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3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80686B71-775B-3A05-57D7-31840A1E4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3"/>
            <a:ext cx="7562850" cy="75628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B680EC-88FC-4EFF-80BD-12F6535A7842}"/>
              </a:ext>
            </a:extLst>
          </p:cNvPr>
          <p:cNvSpPr>
            <a:spLocks noGrp="1"/>
          </p:cNvSpPr>
          <p:nvPr/>
        </p:nvSpPr>
        <p:spPr>
          <a:xfrm>
            <a:off x="0" y="5641145"/>
            <a:ext cx="7562850" cy="1407354"/>
          </a:xfrm>
          <a:prstGeom prst="rect">
            <a:avLst/>
          </a:prstGeom>
          <a:solidFill>
            <a:srgbClr val="07090D">
              <a:alpha val="80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163245-EDB9-42FA-BFA8-69CCF24B8986}"/>
              </a:ext>
            </a:extLst>
          </p:cNvPr>
          <p:cNvSpPr>
            <a:spLocks noGrp="1"/>
          </p:cNvSpPr>
          <p:nvPr/>
        </p:nvSpPr>
        <p:spPr>
          <a:xfrm>
            <a:off x="457200" y="5805488"/>
            <a:ext cx="66484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CLASSIC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914508-C7A2-42EC-BC06-17A1FE70A512}"/>
              </a:ext>
            </a:extLst>
          </p:cNvPr>
          <p:cNvSpPr>
            <a:spLocks noGrp="1"/>
          </p:cNvSpPr>
          <p:nvPr/>
        </p:nvSpPr>
        <p:spPr>
          <a:xfrm>
            <a:off x="411480" y="6586537"/>
            <a:ext cx="657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00B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00B7FF"/>
                </a:solidFill>
                <a:latin typeface="DejaVu Sans"/>
                <a:ea typeface="DejaVu Sans"/>
                <a:cs typeface="DejaVu Sans"/>
              </a:rPr>
              <a:t>THE ORIGINAL CHARGE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450A5D-EF4B-40EE-96C3-45F8A43D971B}"/>
              </a:ext>
            </a:extLst>
          </p:cNvPr>
          <p:cNvSpPr>
            <a:spLocks noGrp="1"/>
          </p:cNvSpPr>
          <p:nvPr/>
        </p:nvSpPr>
        <p:spPr>
          <a:xfrm>
            <a:off x="457200" y="6491287"/>
            <a:ext cx="6648450" cy="28575"/>
          </a:xfrm>
          <a:prstGeom prst="rect">
            <a:avLst/>
          </a:prstGeom>
          <a:solidFill>
            <a:srgbClr val="00B7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EBB5BE-2238-4667-8404-1E983CC04948}"/>
              </a:ext>
            </a:extLst>
          </p:cNvPr>
          <p:cNvSpPr>
            <a:spLocks noGrp="1"/>
          </p:cNvSpPr>
          <p:nvPr/>
        </p:nvSpPr>
        <p:spPr>
          <a:xfrm>
            <a:off x="381000" y="7672387"/>
            <a:ext cx="66484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Signature energy profile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85B166-B547-4AEA-B5C8-0877EB685503}"/>
              </a:ext>
            </a:extLst>
          </p:cNvPr>
          <p:cNvSpPr>
            <a:spLocks noGrp="1"/>
          </p:cNvSpPr>
          <p:nvPr/>
        </p:nvSpPr>
        <p:spPr>
          <a:xfrm>
            <a:off x="373380" y="7920037"/>
            <a:ext cx="664845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A crisp, refreshing classic built for broad appeal and high repeat purchase.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49954DF-50CC-440E-8D34-70AE66690EE8}"/>
              </a:ext>
            </a:extLst>
          </p:cNvPr>
          <p:cNvSpPr>
            <a:spLocks noGrp="1"/>
          </p:cNvSpPr>
          <p:nvPr/>
        </p:nvSpPr>
        <p:spPr>
          <a:xfrm>
            <a:off x="45720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86E8DD-4A69-44D4-BC01-E68BA4A4EF81}"/>
              </a:ext>
            </a:extLst>
          </p:cNvPr>
          <p:cNvSpPr>
            <a:spLocks noGrp="1"/>
          </p:cNvSpPr>
          <p:nvPr/>
        </p:nvSpPr>
        <p:spPr>
          <a:xfrm>
            <a:off x="55245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250 ml slim can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0DB0156-9F61-4687-84B7-763AD525C65A}"/>
              </a:ext>
            </a:extLst>
          </p:cNvPr>
          <p:cNvSpPr>
            <a:spLocks noGrp="1"/>
          </p:cNvSpPr>
          <p:nvPr/>
        </p:nvSpPr>
        <p:spPr>
          <a:xfrm>
            <a:off x="2695575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10FF32-8F11-458A-9C74-60F40B049514}"/>
              </a:ext>
            </a:extLst>
          </p:cNvPr>
          <p:cNvSpPr>
            <a:spLocks noGrp="1"/>
          </p:cNvSpPr>
          <p:nvPr/>
        </p:nvSpPr>
        <p:spPr>
          <a:xfrm>
            <a:off x="2790825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1050" b="1">
                <a:solidFill>
                  <a:srgbClr val="00B7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B7FF"/>
                </a:solidFill>
                <a:latin typeface="DejaVu Sans"/>
                <a:ea typeface="DejaVu Sans"/>
                <a:cs typeface="DejaVu Sans"/>
              </a:rPr>
              <a:t>32 mg/100 ml caffeine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14BB450-6A10-4A9E-B02E-1BD12AAEC0E3}"/>
              </a:ext>
            </a:extLst>
          </p:cNvPr>
          <p:cNvSpPr>
            <a:spLocks noGrp="1"/>
          </p:cNvSpPr>
          <p:nvPr/>
        </p:nvSpPr>
        <p:spPr>
          <a:xfrm>
            <a:off x="493395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CDA96-7E14-4442-B9A8-F067F71803CD}"/>
              </a:ext>
            </a:extLst>
          </p:cNvPr>
          <p:cNvSpPr>
            <a:spLocks noGrp="1"/>
          </p:cNvSpPr>
          <p:nvPr/>
        </p:nvSpPr>
        <p:spPr>
          <a:xfrm>
            <a:off x="502920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B3 • B5 • B6 • B12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4BF810-0690-40F8-ADDA-EB98DA92FD38}"/>
              </a:ext>
            </a:extLst>
          </p:cNvPr>
          <p:cNvSpPr>
            <a:spLocks noGrp="1"/>
          </p:cNvSpPr>
          <p:nvPr/>
        </p:nvSpPr>
        <p:spPr>
          <a:xfrm>
            <a:off x="457200" y="10172700"/>
            <a:ext cx="6648450" cy="9525"/>
          </a:xfrm>
          <a:prstGeom prst="rect">
            <a:avLst/>
          </a:prstGeom>
          <a:solidFill>
            <a:srgbClr val="2A3039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2C1971-CD70-4BBB-936C-B42D0F8BD894}"/>
              </a:ext>
            </a:extLst>
          </p:cNvPr>
          <p:cNvSpPr>
            <a:spLocks noGrp="1"/>
          </p:cNvSpPr>
          <p:nvPr/>
        </p:nvSpPr>
        <p:spPr>
          <a:xfrm>
            <a:off x="457200" y="10267950"/>
            <a:ext cx="66484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309" lnSpcReduction="20000"/>
          </a:bodyPr>
          <a:lstStyle/>
          <a:p>
            <a:pPr algn="r">
              <a:defRPr sz="10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MEGA-WATT.EU   •   0</a:t>
            </a:r>
            <a:r>
              <a:rPr lang="en-US" sz="105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3</a:t>
            </a:r>
            <a:endParaRPr sz="1050" b="0" dirty="0">
              <a:solidFill>
                <a:srgbClr val="B8C0CC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404297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8123" b="8123"/>
          <a:stretch>
            <a:fillRect/>
          </a:stretch>
        </p:blipFill>
        <p:spPr>
          <a:xfrm>
            <a:off x="0" y="0"/>
            <a:ext cx="7562850" cy="63341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1EC9B8-2D6B-478A-A880-EBDAACB5BD99}"/>
              </a:ext>
            </a:extLst>
          </p:cNvPr>
          <p:cNvSpPr>
            <a:spLocks noGrp="1"/>
          </p:cNvSpPr>
          <p:nvPr/>
        </p:nvSpPr>
        <p:spPr>
          <a:xfrm>
            <a:off x="0" y="5876925"/>
            <a:ext cx="7562850" cy="1171574"/>
          </a:xfrm>
          <a:prstGeom prst="rect">
            <a:avLst/>
          </a:prstGeom>
          <a:solidFill>
            <a:srgbClr val="07090D">
              <a:alpha val="80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7E6243-6887-4459-9293-5219BD751E3E}"/>
              </a:ext>
            </a:extLst>
          </p:cNvPr>
          <p:cNvSpPr>
            <a:spLocks noGrp="1"/>
          </p:cNvSpPr>
          <p:nvPr/>
        </p:nvSpPr>
        <p:spPr>
          <a:xfrm>
            <a:off x="457200" y="6007124"/>
            <a:ext cx="66484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MOJITO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E8E68D-E1F0-40A2-8105-D45832B4D515}"/>
              </a:ext>
            </a:extLst>
          </p:cNvPr>
          <p:cNvSpPr>
            <a:spLocks noGrp="1"/>
          </p:cNvSpPr>
          <p:nvPr/>
        </p:nvSpPr>
        <p:spPr>
          <a:xfrm>
            <a:off x="361950" y="6815138"/>
            <a:ext cx="657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45E06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45E06F"/>
                </a:solidFill>
                <a:latin typeface="DejaVu Sans"/>
                <a:ea typeface="DejaVu Sans"/>
                <a:cs typeface="DejaVu Sans"/>
              </a:rPr>
              <a:t>CITRUS MINT SNAP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44080B-97BD-4BB2-AB98-726754CBC5B2}"/>
              </a:ext>
            </a:extLst>
          </p:cNvPr>
          <p:cNvSpPr>
            <a:spLocks noGrp="1"/>
          </p:cNvSpPr>
          <p:nvPr/>
        </p:nvSpPr>
        <p:spPr>
          <a:xfrm>
            <a:off x="457200" y="6743700"/>
            <a:ext cx="6648450" cy="28575"/>
          </a:xfrm>
          <a:prstGeom prst="rect">
            <a:avLst/>
          </a:prstGeom>
          <a:solidFill>
            <a:srgbClr val="45E06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D43144-17AF-4C8D-89A9-8BFDF97203F9}"/>
              </a:ext>
            </a:extLst>
          </p:cNvPr>
          <p:cNvSpPr>
            <a:spLocks noGrp="1"/>
          </p:cNvSpPr>
          <p:nvPr/>
        </p:nvSpPr>
        <p:spPr>
          <a:xfrm>
            <a:off x="419100" y="7624761"/>
            <a:ext cx="66484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Fresh citrus character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E6D555-ADEC-4D0E-833C-52CBE553AD8F}"/>
              </a:ext>
            </a:extLst>
          </p:cNvPr>
          <p:cNvSpPr>
            <a:spLocks noGrp="1"/>
          </p:cNvSpPr>
          <p:nvPr/>
        </p:nvSpPr>
        <p:spPr>
          <a:xfrm>
            <a:off x="457200" y="7753350"/>
            <a:ext cx="664845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A lively mojito-inspired profile with a cool, refreshing finish.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CD95C45-62A0-4769-AA9C-017327E6CC4F}"/>
              </a:ext>
            </a:extLst>
          </p:cNvPr>
          <p:cNvSpPr>
            <a:spLocks noGrp="1"/>
          </p:cNvSpPr>
          <p:nvPr/>
        </p:nvSpPr>
        <p:spPr>
          <a:xfrm>
            <a:off x="45720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425F9B-C0DA-45C4-B40C-6BAE14B52687}"/>
              </a:ext>
            </a:extLst>
          </p:cNvPr>
          <p:cNvSpPr>
            <a:spLocks noGrp="1"/>
          </p:cNvSpPr>
          <p:nvPr/>
        </p:nvSpPr>
        <p:spPr>
          <a:xfrm>
            <a:off x="55245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250 ml slim can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470BD15-8E57-4F4D-90A4-CAA53BDEE6B5}"/>
              </a:ext>
            </a:extLst>
          </p:cNvPr>
          <p:cNvSpPr>
            <a:spLocks noGrp="1"/>
          </p:cNvSpPr>
          <p:nvPr/>
        </p:nvSpPr>
        <p:spPr>
          <a:xfrm>
            <a:off x="2695575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FE7921-3751-4418-A46A-7758BA27E6D8}"/>
              </a:ext>
            </a:extLst>
          </p:cNvPr>
          <p:cNvSpPr>
            <a:spLocks noGrp="1"/>
          </p:cNvSpPr>
          <p:nvPr/>
        </p:nvSpPr>
        <p:spPr>
          <a:xfrm>
            <a:off x="2790825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1050" b="1">
                <a:solidFill>
                  <a:srgbClr val="45E06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45E06F"/>
                </a:solidFill>
                <a:latin typeface="DejaVu Sans"/>
                <a:ea typeface="DejaVu Sans"/>
                <a:cs typeface="DejaVu Sans"/>
              </a:rPr>
              <a:t>32 mg/100 ml caffeine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B8CFC15-D7BD-4F53-A072-7C738E03D90A}"/>
              </a:ext>
            </a:extLst>
          </p:cNvPr>
          <p:cNvSpPr>
            <a:spLocks noGrp="1"/>
          </p:cNvSpPr>
          <p:nvPr/>
        </p:nvSpPr>
        <p:spPr>
          <a:xfrm>
            <a:off x="493395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CDB97F-CB96-40FC-A6A7-BEAF8EE28FC1}"/>
              </a:ext>
            </a:extLst>
          </p:cNvPr>
          <p:cNvSpPr>
            <a:spLocks noGrp="1"/>
          </p:cNvSpPr>
          <p:nvPr/>
        </p:nvSpPr>
        <p:spPr>
          <a:xfrm>
            <a:off x="502920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B3 • B5 • B6 • B12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AEEA5E-9D4F-4DA6-9E01-5093F51CF43F}"/>
              </a:ext>
            </a:extLst>
          </p:cNvPr>
          <p:cNvSpPr>
            <a:spLocks noGrp="1"/>
          </p:cNvSpPr>
          <p:nvPr/>
        </p:nvSpPr>
        <p:spPr>
          <a:xfrm>
            <a:off x="457200" y="10172700"/>
            <a:ext cx="6648450" cy="9525"/>
          </a:xfrm>
          <a:prstGeom prst="rect">
            <a:avLst/>
          </a:prstGeom>
          <a:solidFill>
            <a:srgbClr val="2A3039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6FC64F-2FDA-4F62-8D07-426121E4E765}"/>
              </a:ext>
            </a:extLst>
          </p:cNvPr>
          <p:cNvSpPr>
            <a:spLocks noGrp="1"/>
          </p:cNvSpPr>
          <p:nvPr/>
        </p:nvSpPr>
        <p:spPr>
          <a:xfrm>
            <a:off x="457200" y="10267950"/>
            <a:ext cx="66484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309" lnSpcReduction="20000"/>
          </a:bodyPr>
          <a:lstStyle/>
          <a:p>
            <a:pPr algn="r">
              <a:defRPr sz="10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MEGA-WATT.EU   •   0</a:t>
            </a:r>
            <a:r>
              <a:rPr lang="en-US" sz="105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4</a:t>
            </a:r>
            <a:endParaRPr lang="en-US" sz="1050" b="0" dirty="0">
              <a:solidFill>
                <a:srgbClr val="B8C0CC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090829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35B3DA8-7E87-38F8-D7FD-0F2AD89C0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6300"/>
            <a:ext cx="7562850" cy="75628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AF0AEF-6243-42BC-8FEB-C1529B10431F}"/>
              </a:ext>
            </a:extLst>
          </p:cNvPr>
          <p:cNvSpPr>
            <a:spLocks noGrp="1"/>
          </p:cNvSpPr>
          <p:nvPr/>
        </p:nvSpPr>
        <p:spPr>
          <a:xfrm>
            <a:off x="0" y="5224454"/>
            <a:ext cx="7562850" cy="1824045"/>
          </a:xfrm>
          <a:prstGeom prst="rect">
            <a:avLst/>
          </a:prstGeom>
          <a:solidFill>
            <a:srgbClr val="07090D">
              <a:alpha val="80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6BC0DA-E8BC-4990-ACF8-84F5BD925234}"/>
              </a:ext>
            </a:extLst>
          </p:cNvPr>
          <p:cNvSpPr>
            <a:spLocks noGrp="1"/>
          </p:cNvSpPr>
          <p:nvPr/>
        </p:nvSpPr>
        <p:spPr>
          <a:xfrm>
            <a:off x="419100" y="6049987"/>
            <a:ext cx="66484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MIXED FRUIT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DF3863-5DBE-4348-B8DF-42EAC87BA307}"/>
              </a:ext>
            </a:extLst>
          </p:cNvPr>
          <p:cNvSpPr>
            <a:spLocks noGrp="1"/>
          </p:cNvSpPr>
          <p:nvPr/>
        </p:nvSpPr>
        <p:spPr>
          <a:xfrm>
            <a:off x="552450" y="6781800"/>
            <a:ext cx="657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A53B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A53BFF"/>
                </a:solidFill>
                <a:latin typeface="DejaVu Sans"/>
                <a:ea typeface="DejaVu Sans"/>
                <a:cs typeface="DejaVu Sans"/>
              </a:rPr>
              <a:t>DARK FRUIT POWER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FE3A80-3B75-4BAA-8D84-1EBEDFFF86E0}"/>
              </a:ext>
            </a:extLst>
          </p:cNvPr>
          <p:cNvSpPr>
            <a:spLocks noGrp="1"/>
          </p:cNvSpPr>
          <p:nvPr/>
        </p:nvSpPr>
        <p:spPr>
          <a:xfrm>
            <a:off x="457200" y="6743700"/>
            <a:ext cx="6648450" cy="28575"/>
          </a:xfrm>
          <a:prstGeom prst="rect">
            <a:avLst/>
          </a:prstGeom>
          <a:solidFill>
            <a:srgbClr val="A53B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079B7E-3294-4253-B392-0349B45086D4}"/>
              </a:ext>
            </a:extLst>
          </p:cNvPr>
          <p:cNvSpPr>
            <a:spLocks noGrp="1"/>
          </p:cNvSpPr>
          <p:nvPr/>
        </p:nvSpPr>
        <p:spPr>
          <a:xfrm>
            <a:off x="476250" y="7512083"/>
            <a:ext cx="66484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Layered fruit character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D73568-80A1-4FB0-AB73-D8751130C8ED}"/>
              </a:ext>
            </a:extLst>
          </p:cNvPr>
          <p:cNvSpPr>
            <a:spLocks noGrp="1"/>
          </p:cNvSpPr>
          <p:nvPr/>
        </p:nvSpPr>
        <p:spPr>
          <a:xfrm>
            <a:off x="457200" y="7753350"/>
            <a:ext cx="664845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A bold, vibrant blend with a dramatic red identity and energetic finish.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F066A56-5479-4978-AB55-920819FDFF79}"/>
              </a:ext>
            </a:extLst>
          </p:cNvPr>
          <p:cNvSpPr>
            <a:spLocks noGrp="1"/>
          </p:cNvSpPr>
          <p:nvPr/>
        </p:nvSpPr>
        <p:spPr>
          <a:xfrm>
            <a:off x="45720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355F80-D4A2-48BA-BB53-82B0B47232CF}"/>
              </a:ext>
            </a:extLst>
          </p:cNvPr>
          <p:cNvSpPr>
            <a:spLocks noGrp="1"/>
          </p:cNvSpPr>
          <p:nvPr/>
        </p:nvSpPr>
        <p:spPr>
          <a:xfrm>
            <a:off x="55245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250 ml slim can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2FF9687-7FFD-4CA0-ACD0-37E8EA4EC419}"/>
              </a:ext>
            </a:extLst>
          </p:cNvPr>
          <p:cNvSpPr>
            <a:spLocks noGrp="1"/>
          </p:cNvSpPr>
          <p:nvPr/>
        </p:nvSpPr>
        <p:spPr>
          <a:xfrm>
            <a:off x="2695575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76AE83-8844-447D-B880-380BC7DD9B1C}"/>
              </a:ext>
            </a:extLst>
          </p:cNvPr>
          <p:cNvSpPr>
            <a:spLocks noGrp="1"/>
          </p:cNvSpPr>
          <p:nvPr/>
        </p:nvSpPr>
        <p:spPr>
          <a:xfrm>
            <a:off x="2790825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1050" b="1">
                <a:solidFill>
                  <a:srgbClr val="A53B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53BFF"/>
                </a:solidFill>
                <a:latin typeface="DejaVu Sans"/>
                <a:ea typeface="DejaVu Sans"/>
                <a:cs typeface="DejaVu Sans"/>
              </a:rPr>
              <a:t>32 mg/100 ml caffeine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852DD17-6BF9-4ABC-B82A-22A7CFDD4F49}"/>
              </a:ext>
            </a:extLst>
          </p:cNvPr>
          <p:cNvSpPr>
            <a:spLocks noGrp="1"/>
          </p:cNvSpPr>
          <p:nvPr/>
        </p:nvSpPr>
        <p:spPr>
          <a:xfrm>
            <a:off x="493395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F02956-75EA-48D0-AEEF-B0D419BE6CB8}"/>
              </a:ext>
            </a:extLst>
          </p:cNvPr>
          <p:cNvSpPr>
            <a:spLocks noGrp="1"/>
          </p:cNvSpPr>
          <p:nvPr/>
        </p:nvSpPr>
        <p:spPr>
          <a:xfrm>
            <a:off x="502920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B3 • B5 • B6 • B12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78BF92-ACC9-457B-A0CC-631B39CCC7DD}"/>
              </a:ext>
            </a:extLst>
          </p:cNvPr>
          <p:cNvSpPr>
            <a:spLocks noGrp="1"/>
          </p:cNvSpPr>
          <p:nvPr/>
        </p:nvSpPr>
        <p:spPr>
          <a:xfrm>
            <a:off x="457200" y="10172700"/>
            <a:ext cx="6648450" cy="9525"/>
          </a:xfrm>
          <a:prstGeom prst="rect">
            <a:avLst/>
          </a:prstGeom>
          <a:solidFill>
            <a:srgbClr val="2A3039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0C26AE-C9EE-4177-AF8B-D9798B19504F}"/>
              </a:ext>
            </a:extLst>
          </p:cNvPr>
          <p:cNvSpPr>
            <a:spLocks noGrp="1"/>
          </p:cNvSpPr>
          <p:nvPr/>
        </p:nvSpPr>
        <p:spPr>
          <a:xfrm>
            <a:off x="457200" y="10267950"/>
            <a:ext cx="66484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309" lnSpcReduction="20000"/>
          </a:bodyPr>
          <a:lstStyle/>
          <a:p>
            <a:pPr algn="r">
              <a:defRPr sz="10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MEGA-WATT.EU   •   0</a:t>
            </a:r>
            <a:r>
              <a:rPr lang="en-US" sz="105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5</a:t>
            </a:r>
            <a:endParaRPr sz="1050" b="0" dirty="0">
              <a:solidFill>
                <a:srgbClr val="B8C0CC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925014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F52D000-C562-6462-4AE2-4188DE84F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3"/>
            <a:ext cx="7562850" cy="75628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FF96C2-02B2-49ED-A2BE-6AE8A708C24F}"/>
              </a:ext>
            </a:extLst>
          </p:cNvPr>
          <p:cNvSpPr>
            <a:spLocks noGrp="1"/>
          </p:cNvSpPr>
          <p:nvPr/>
        </p:nvSpPr>
        <p:spPr>
          <a:xfrm>
            <a:off x="0" y="5929312"/>
            <a:ext cx="7562850" cy="1247775"/>
          </a:xfrm>
          <a:prstGeom prst="rect">
            <a:avLst/>
          </a:prstGeom>
          <a:solidFill>
            <a:srgbClr val="07090D">
              <a:alpha val="80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43ECFF-2992-452A-8E36-230F74776945}"/>
              </a:ext>
            </a:extLst>
          </p:cNvPr>
          <p:cNvSpPr>
            <a:spLocks noGrp="1"/>
          </p:cNvSpPr>
          <p:nvPr/>
        </p:nvSpPr>
        <p:spPr>
          <a:xfrm>
            <a:off x="457200" y="6126957"/>
            <a:ext cx="66484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MANGO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347AB2-04A8-464F-972B-C1AA1939F9E3}"/>
              </a:ext>
            </a:extLst>
          </p:cNvPr>
          <p:cNvSpPr>
            <a:spLocks noGrp="1"/>
          </p:cNvSpPr>
          <p:nvPr/>
        </p:nvSpPr>
        <p:spPr>
          <a:xfrm>
            <a:off x="495300" y="6815138"/>
            <a:ext cx="657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8A0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FF8A00"/>
                </a:solidFill>
                <a:latin typeface="DejaVu Sans"/>
                <a:ea typeface="DejaVu Sans"/>
                <a:cs typeface="DejaVu Sans"/>
              </a:rPr>
              <a:t>TROPICAL VOLTAGE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0846EE-184E-48C5-8CBB-75AA372CEB8E}"/>
              </a:ext>
            </a:extLst>
          </p:cNvPr>
          <p:cNvSpPr>
            <a:spLocks noGrp="1"/>
          </p:cNvSpPr>
          <p:nvPr/>
        </p:nvSpPr>
        <p:spPr>
          <a:xfrm>
            <a:off x="457200" y="6743700"/>
            <a:ext cx="6648450" cy="28575"/>
          </a:xfrm>
          <a:prstGeom prst="rect">
            <a:avLst/>
          </a:prstGeom>
          <a:solidFill>
            <a:srgbClr val="FF8A00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E6BF1C-FEE6-43AA-A8DA-BA28C08D5279}"/>
              </a:ext>
            </a:extLst>
          </p:cNvPr>
          <p:cNvSpPr>
            <a:spLocks noGrp="1"/>
          </p:cNvSpPr>
          <p:nvPr/>
        </p:nvSpPr>
        <p:spPr>
          <a:xfrm>
            <a:off x="457200" y="7524604"/>
            <a:ext cx="66484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Smooth tropical profile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B73893-7295-47DF-A3F8-2F324A397AB3}"/>
              </a:ext>
            </a:extLst>
          </p:cNvPr>
          <p:cNvSpPr>
            <a:spLocks noGrp="1"/>
          </p:cNvSpPr>
          <p:nvPr/>
        </p:nvSpPr>
        <p:spPr>
          <a:xfrm>
            <a:off x="457200" y="7753350"/>
            <a:ext cx="664845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A sunny, approachable flavor with strong visual appeal for warm markets.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F83D385-5FE0-4D32-B653-051D46244289}"/>
              </a:ext>
            </a:extLst>
          </p:cNvPr>
          <p:cNvSpPr>
            <a:spLocks noGrp="1"/>
          </p:cNvSpPr>
          <p:nvPr/>
        </p:nvSpPr>
        <p:spPr>
          <a:xfrm>
            <a:off x="45720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832010-770B-47AF-96C5-2F0ADF315725}"/>
              </a:ext>
            </a:extLst>
          </p:cNvPr>
          <p:cNvSpPr>
            <a:spLocks noGrp="1"/>
          </p:cNvSpPr>
          <p:nvPr/>
        </p:nvSpPr>
        <p:spPr>
          <a:xfrm>
            <a:off x="55245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250 ml slim can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A9CA336-F39B-46EF-B24D-2CC3012DCACD}"/>
              </a:ext>
            </a:extLst>
          </p:cNvPr>
          <p:cNvSpPr>
            <a:spLocks noGrp="1"/>
          </p:cNvSpPr>
          <p:nvPr/>
        </p:nvSpPr>
        <p:spPr>
          <a:xfrm>
            <a:off x="2695575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27799E-0611-4FCE-AA12-B3D912B76657}"/>
              </a:ext>
            </a:extLst>
          </p:cNvPr>
          <p:cNvSpPr>
            <a:spLocks noGrp="1"/>
          </p:cNvSpPr>
          <p:nvPr/>
        </p:nvSpPr>
        <p:spPr>
          <a:xfrm>
            <a:off x="2790825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1050" b="1">
                <a:solidFill>
                  <a:srgbClr val="FF8A0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8A00"/>
                </a:solidFill>
                <a:latin typeface="DejaVu Sans"/>
                <a:ea typeface="DejaVu Sans"/>
                <a:cs typeface="DejaVu Sans"/>
              </a:rPr>
              <a:t>32 mg/100 ml caffeine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2BB8AF9-BADA-4F18-BCA3-DA5D9888C8C1}"/>
              </a:ext>
            </a:extLst>
          </p:cNvPr>
          <p:cNvSpPr>
            <a:spLocks noGrp="1"/>
          </p:cNvSpPr>
          <p:nvPr/>
        </p:nvSpPr>
        <p:spPr>
          <a:xfrm>
            <a:off x="493395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F9E73A-2729-4919-AFB1-194F72DE1955}"/>
              </a:ext>
            </a:extLst>
          </p:cNvPr>
          <p:cNvSpPr>
            <a:spLocks noGrp="1"/>
          </p:cNvSpPr>
          <p:nvPr/>
        </p:nvSpPr>
        <p:spPr>
          <a:xfrm>
            <a:off x="502920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B3 • B5 • B6 • B12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E4B24-2BF9-423C-80A3-A49C46F06A32}"/>
              </a:ext>
            </a:extLst>
          </p:cNvPr>
          <p:cNvSpPr>
            <a:spLocks noGrp="1"/>
          </p:cNvSpPr>
          <p:nvPr/>
        </p:nvSpPr>
        <p:spPr>
          <a:xfrm>
            <a:off x="457200" y="10172700"/>
            <a:ext cx="6648450" cy="9525"/>
          </a:xfrm>
          <a:prstGeom prst="rect">
            <a:avLst/>
          </a:prstGeom>
          <a:solidFill>
            <a:srgbClr val="2A3039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AD65A5-F141-48C1-9D56-1B4DE69F265C}"/>
              </a:ext>
            </a:extLst>
          </p:cNvPr>
          <p:cNvSpPr>
            <a:spLocks noGrp="1"/>
          </p:cNvSpPr>
          <p:nvPr/>
        </p:nvSpPr>
        <p:spPr>
          <a:xfrm>
            <a:off x="457200" y="10267950"/>
            <a:ext cx="66484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309" lnSpcReduction="20000"/>
          </a:bodyPr>
          <a:lstStyle/>
          <a:p>
            <a:pPr algn="r">
              <a:defRPr sz="10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MEGA-WATT.EU   •   0</a:t>
            </a:r>
            <a:r>
              <a:rPr lang="en-US" sz="105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6</a:t>
            </a:r>
            <a:endParaRPr sz="1050" b="0" dirty="0">
              <a:solidFill>
                <a:srgbClr val="B8C0CC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75509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8123" b="8123"/>
          <a:stretch>
            <a:fillRect/>
          </a:stretch>
        </p:blipFill>
        <p:spPr>
          <a:xfrm>
            <a:off x="0" y="0"/>
            <a:ext cx="7562850" cy="63341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2DC38A9-17CC-44EC-A06B-EAB123A0F7D1}"/>
              </a:ext>
            </a:extLst>
          </p:cNvPr>
          <p:cNvSpPr>
            <a:spLocks noGrp="1"/>
          </p:cNvSpPr>
          <p:nvPr/>
        </p:nvSpPr>
        <p:spPr>
          <a:xfrm>
            <a:off x="0" y="5638800"/>
            <a:ext cx="7562850" cy="1409699"/>
          </a:xfrm>
          <a:prstGeom prst="rect">
            <a:avLst/>
          </a:prstGeom>
          <a:solidFill>
            <a:srgbClr val="07090D">
              <a:alpha val="80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35FC1C-E70D-4257-B27E-86463EFD9CF7}"/>
              </a:ext>
            </a:extLst>
          </p:cNvPr>
          <p:cNvSpPr>
            <a:spLocks noGrp="1"/>
          </p:cNvSpPr>
          <p:nvPr/>
        </p:nvSpPr>
        <p:spPr>
          <a:xfrm>
            <a:off x="381000" y="6105524"/>
            <a:ext cx="66484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BUBBLE GUM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A2ED9B-8DD1-47D8-9FDC-3E5266137264}"/>
              </a:ext>
            </a:extLst>
          </p:cNvPr>
          <p:cNvSpPr>
            <a:spLocks noGrp="1"/>
          </p:cNvSpPr>
          <p:nvPr/>
        </p:nvSpPr>
        <p:spPr>
          <a:xfrm>
            <a:off x="495300" y="6815138"/>
            <a:ext cx="657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36C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FF36C8"/>
                </a:solidFill>
                <a:latin typeface="DejaVu Sans"/>
                <a:ea typeface="DejaVu Sans"/>
                <a:cs typeface="DejaVu Sans"/>
              </a:rPr>
              <a:t>PLAYFUL POWER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6B72E6-D89B-497D-ACFB-222930859C94}"/>
              </a:ext>
            </a:extLst>
          </p:cNvPr>
          <p:cNvSpPr>
            <a:spLocks noGrp="1"/>
          </p:cNvSpPr>
          <p:nvPr/>
        </p:nvSpPr>
        <p:spPr>
          <a:xfrm>
            <a:off x="457200" y="6743700"/>
            <a:ext cx="6648450" cy="28575"/>
          </a:xfrm>
          <a:prstGeom prst="rect">
            <a:avLst/>
          </a:prstGeom>
          <a:solidFill>
            <a:srgbClr val="FF36C8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1BA157-0974-4201-BC14-287C7F170DE4}"/>
              </a:ext>
            </a:extLst>
          </p:cNvPr>
          <p:cNvSpPr>
            <a:spLocks noGrp="1"/>
          </p:cNvSpPr>
          <p:nvPr/>
        </p:nvSpPr>
        <p:spPr>
          <a:xfrm>
            <a:off x="457200" y="7505700"/>
            <a:ext cx="66484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Unexpected and memorable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F94844-3520-4645-9747-19D7460BAC9F}"/>
              </a:ext>
            </a:extLst>
          </p:cNvPr>
          <p:cNvSpPr>
            <a:spLocks noGrp="1"/>
          </p:cNvSpPr>
          <p:nvPr/>
        </p:nvSpPr>
        <p:spPr>
          <a:xfrm>
            <a:off x="457200" y="7753350"/>
            <a:ext cx="664845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A colorful flavor concept created for discovery, social sharing and younger adult audiences.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7F167D8-338B-43D6-8453-21905CD8FBA8}"/>
              </a:ext>
            </a:extLst>
          </p:cNvPr>
          <p:cNvSpPr>
            <a:spLocks noGrp="1"/>
          </p:cNvSpPr>
          <p:nvPr/>
        </p:nvSpPr>
        <p:spPr>
          <a:xfrm>
            <a:off x="45720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6A2EFF-FB9E-4082-85CC-FD2F21090E54}"/>
              </a:ext>
            </a:extLst>
          </p:cNvPr>
          <p:cNvSpPr>
            <a:spLocks noGrp="1"/>
          </p:cNvSpPr>
          <p:nvPr/>
        </p:nvSpPr>
        <p:spPr>
          <a:xfrm>
            <a:off x="55245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250 ml slim can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B36EA49-CD74-40BB-BAA9-94E13A293F83}"/>
              </a:ext>
            </a:extLst>
          </p:cNvPr>
          <p:cNvSpPr>
            <a:spLocks noGrp="1"/>
          </p:cNvSpPr>
          <p:nvPr/>
        </p:nvSpPr>
        <p:spPr>
          <a:xfrm>
            <a:off x="2695575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D29CBE-CACD-4EBD-8507-49B36C9AA99A}"/>
              </a:ext>
            </a:extLst>
          </p:cNvPr>
          <p:cNvSpPr>
            <a:spLocks noGrp="1"/>
          </p:cNvSpPr>
          <p:nvPr/>
        </p:nvSpPr>
        <p:spPr>
          <a:xfrm>
            <a:off x="2790825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1050" b="1">
                <a:solidFill>
                  <a:srgbClr val="FF36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36C8"/>
                </a:solidFill>
                <a:latin typeface="DejaVu Sans"/>
                <a:ea typeface="DejaVu Sans"/>
                <a:cs typeface="DejaVu Sans"/>
              </a:rPr>
              <a:t>32 mg/100 ml caffeine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BCF9114-48E7-4CCC-8968-BB055905AAA7}"/>
              </a:ext>
            </a:extLst>
          </p:cNvPr>
          <p:cNvSpPr>
            <a:spLocks noGrp="1"/>
          </p:cNvSpPr>
          <p:nvPr/>
        </p:nvSpPr>
        <p:spPr>
          <a:xfrm>
            <a:off x="493395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89676B-2CCC-451C-A8A9-51CD5E4852E9}"/>
              </a:ext>
            </a:extLst>
          </p:cNvPr>
          <p:cNvSpPr>
            <a:spLocks noGrp="1"/>
          </p:cNvSpPr>
          <p:nvPr/>
        </p:nvSpPr>
        <p:spPr>
          <a:xfrm>
            <a:off x="502920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B3 • B5 • B6 • B12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DC77E2-89E2-4A07-AFCE-A2E4BB3F1479}"/>
              </a:ext>
            </a:extLst>
          </p:cNvPr>
          <p:cNvSpPr>
            <a:spLocks noGrp="1"/>
          </p:cNvSpPr>
          <p:nvPr/>
        </p:nvSpPr>
        <p:spPr>
          <a:xfrm>
            <a:off x="457200" y="10172700"/>
            <a:ext cx="6648450" cy="9525"/>
          </a:xfrm>
          <a:prstGeom prst="rect">
            <a:avLst/>
          </a:prstGeom>
          <a:solidFill>
            <a:srgbClr val="2A3039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AEC3E-7E02-4B04-BD33-259FC48F2377}"/>
              </a:ext>
            </a:extLst>
          </p:cNvPr>
          <p:cNvSpPr>
            <a:spLocks noGrp="1"/>
          </p:cNvSpPr>
          <p:nvPr/>
        </p:nvSpPr>
        <p:spPr>
          <a:xfrm>
            <a:off x="457200" y="10267950"/>
            <a:ext cx="66484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309" lnSpcReduction="20000"/>
          </a:bodyPr>
          <a:lstStyle/>
          <a:p>
            <a:pPr algn="r">
              <a:defRPr sz="10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MEGA-WATT.EU   •   </a:t>
            </a:r>
            <a:r>
              <a:rPr lang="en-US" sz="105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07</a:t>
            </a:r>
            <a:endParaRPr sz="1050" b="0" dirty="0">
              <a:solidFill>
                <a:srgbClr val="B8C0CC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78238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61784764-EC1D-A69F-15E9-13C1710213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78"/>
            <a:ext cx="7562850" cy="63327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C32F52-3C38-4166-94A3-FF0B8D0CD17F}"/>
              </a:ext>
            </a:extLst>
          </p:cNvPr>
          <p:cNvSpPr>
            <a:spLocks noGrp="1"/>
          </p:cNvSpPr>
          <p:nvPr/>
        </p:nvSpPr>
        <p:spPr>
          <a:xfrm>
            <a:off x="0" y="5586408"/>
            <a:ext cx="7562850" cy="1462091"/>
          </a:xfrm>
          <a:prstGeom prst="rect">
            <a:avLst/>
          </a:prstGeom>
          <a:solidFill>
            <a:srgbClr val="07090D">
              <a:alpha val="80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369002-6FAC-48E8-97AA-3617F7FC4872}"/>
              </a:ext>
            </a:extLst>
          </p:cNvPr>
          <p:cNvSpPr>
            <a:spLocks noGrp="1"/>
          </p:cNvSpPr>
          <p:nvPr/>
        </p:nvSpPr>
        <p:spPr>
          <a:xfrm>
            <a:off x="381000" y="6076861"/>
            <a:ext cx="66484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WATERMELON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0D8F91-03A4-48BB-8347-944DCF072E90}"/>
              </a:ext>
            </a:extLst>
          </p:cNvPr>
          <p:cNvSpPr>
            <a:spLocks noGrp="1"/>
          </p:cNvSpPr>
          <p:nvPr/>
        </p:nvSpPr>
        <p:spPr>
          <a:xfrm>
            <a:off x="457200" y="6743879"/>
            <a:ext cx="657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244E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FF244E"/>
                </a:solidFill>
                <a:latin typeface="DejaVu Sans"/>
                <a:ea typeface="DejaVu Sans"/>
                <a:cs typeface="DejaVu Sans"/>
              </a:rPr>
              <a:t>JUICY CURRENT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7F3291-DB40-4780-AFD1-3415386FA13F}"/>
              </a:ext>
            </a:extLst>
          </p:cNvPr>
          <p:cNvSpPr>
            <a:spLocks noGrp="1"/>
          </p:cNvSpPr>
          <p:nvPr/>
        </p:nvSpPr>
        <p:spPr>
          <a:xfrm>
            <a:off x="457200" y="6743700"/>
            <a:ext cx="6648450" cy="28575"/>
          </a:xfrm>
          <a:prstGeom prst="rect">
            <a:avLst/>
          </a:prstGeom>
          <a:solidFill>
            <a:srgbClr val="FF244E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DE43D5-7969-4ADC-B090-971540128255}"/>
              </a:ext>
            </a:extLst>
          </p:cNvPr>
          <p:cNvSpPr>
            <a:spLocks noGrp="1"/>
          </p:cNvSpPr>
          <p:nvPr/>
        </p:nvSpPr>
        <p:spPr>
          <a:xfrm>
            <a:off x="457200" y="7505700"/>
            <a:ext cx="66484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Fresh and vibrant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F3E6D5-68EE-429E-A672-97FEA44EF961}"/>
              </a:ext>
            </a:extLst>
          </p:cNvPr>
          <p:cNvSpPr>
            <a:spLocks noGrp="1"/>
          </p:cNvSpPr>
          <p:nvPr/>
        </p:nvSpPr>
        <p:spPr>
          <a:xfrm>
            <a:off x="457200" y="7753350"/>
            <a:ext cx="664845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A playful watermelon profile with a powerful red-and-green shelf signature.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3127FA-D239-42ED-A4F5-E8924555E31B}"/>
              </a:ext>
            </a:extLst>
          </p:cNvPr>
          <p:cNvSpPr>
            <a:spLocks noGrp="1"/>
          </p:cNvSpPr>
          <p:nvPr/>
        </p:nvSpPr>
        <p:spPr>
          <a:xfrm>
            <a:off x="45720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D6ED34-DD7C-48B1-B817-B4EB431F7C35}"/>
              </a:ext>
            </a:extLst>
          </p:cNvPr>
          <p:cNvSpPr>
            <a:spLocks noGrp="1"/>
          </p:cNvSpPr>
          <p:nvPr/>
        </p:nvSpPr>
        <p:spPr>
          <a:xfrm>
            <a:off x="55245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250 ml slim can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4771C5-83CD-47AE-A48A-34F1992E0F1E}"/>
              </a:ext>
            </a:extLst>
          </p:cNvPr>
          <p:cNvSpPr>
            <a:spLocks noGrp="1"/>
          </p:cNvSpPr>
          <p:nvPr/>
        </p:nvSpPr>
        <p:spPr>
          <a:xfrm>
            <a:off x="2695575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80F8DE-56C1-40F4-ABE5-59686D7DBD5B}"/>
              </a:ext>
            </a:extLst>
          </p:cNvPr>
          <p:cNvSpPr>
            <a:spLocks noGrp="1"/>
          </p:cNvSpPr>
          <p:nvPr/>
        </p:nvSpPr>
        <p:spPr>
          <a:xfrm>
            <a:off x="2790825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1050" b="1">
                <a:solidFill>
                  <a:srgbClr val="FF244E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244E"/>
                </a:solidFill>
                <a:latin typeface="DejaVu Sans"/>
                <a:ea typeface="DejaVu Sans"/>
                <a:cs typeface="DejaVu Sans"/>
              </a:rPr>
              <a:t>32 mg/100 ml caffeine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18B68F9-606D-48B5-B056-68E7FBC0A0CD}"/>
              </a:ext>
            </a:extLst>
          </p:cNvPr>
          <p:cNvSpPr>
            <a:spLocks noGrp="1"/>
          </p:cNvSpPr>
          <p:nvPr/>
        </p:nvSpPr>
        <p:spPr>
          <a:xfrm>
            <a:off x="493395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B11D41-157B-4242-8500-DD8461303ADA}"/>
              </a:ext>
            </a:extLst>
          </p:cNvPr>
          <p:cNvSpPr>
            <a:spLocks noGrp="1"/>
          </p:cNvSpPr>
          <p:nvPr/>
        </p:nvSpPr>
        <p:spPr>
          <a:xfrm>
            <a:off x="502920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B3 • B5 • B6 • B12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507E1A-1E42-4BD3-9B0D-EE98F53DAA37}"/>
              </a:ext>
            </a:extLst>
          </p:cNvPr>
          <p:cNvSpPr>
            <a:spLocks noGrp="1"/>
          </p:cNvSpPr>
          <p:nvPr/>
        </p:nvSpPr>
        <p:spPr>
          <a:xfrm>
            <a:off x="457200" y="10172700"/>
            <a:ext cx="6648450" cy="9525"/>
          </a:xfrm>
          <a:prstGeom prst="rect">
            <a:avLst/>
          </a:prstGeom>
          <a:solidFill>
            <a:srgbClr val="2A3039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7D7823-4ACA-4097-BB71-B3E18834C6A8}"/>
              </a:ext>
            </a:extLst>
          </p:cNvPr>
          <p:cNvSpPr>
            <a:spLocks noGrp="1"/>
          </p:cNvSpPr>
          <p:nvPr/>
        </p:nvSpPr>
        <p:spPr>
          <a:xfrm>
            <a:off x="457200" y="10267950"/>
            <a:ext cx="66484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309" lnSpcReduction="20000"/>
          </a:bodyPr>
          <a:lstStyle/>
          <a:p>
            <a:pPr algn="r">
              <a:defRPr sz="10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MEGA-WATT.EU   •   </a:t>
            </a:r>
            <a:r>
              <a:rPr lang="en-US" sz="105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08</a:t>
            </a:r>
            <a:endParaRPr sz="1050" b="0" dirty="0">
              <a:solidFill>
                <a:srgbClr val="B8C0CC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927100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6BBC3F1-2B44-E152-922B-D3651AA1B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2850" cy="75628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AA69448-4BFC-4894-A0C8-59EC7BE33A18}"/>
              </a:ext>
            </a:extLst>
          </p:cNvPr>
          <p:cNvSpPr>
            <a:spLocks noGrp="1"/>
          </p:cNvSpPr>
          <p:nvPr/>
        </p:nvSpPr>
        <p:spPr>
          <a:xfrm>
            <a:off x="0" y="6105525"/>
            <a:ext cx="7562850" cy="1137066"/>
          </a:xfrm>
          <a:prstGeom prst="rect">
            <a:avLst/>
          </a:prstGeom>
          <a:solidFill>
            <a:srgbClr val="07090D">
              <a:alpha val="80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5D799D-ABB8-480C-9192-FDADD4222073}"/>
              </a:ext>
            </a:extLst>
          </p:cNvPr>
          <p:cNvSpPr>
            <a:spLocks noGrp="1"/>
          </p:cNvSpPr>
          <p:nvPr/>
        </p:nvSpPr>
        <p:spPr>
          <a:xfrm>
            <a:off x="419100" y="6105525"/>
            <a:ext cx="66484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SUGAR FREE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D2724B-B3BD-4B13-BF9F-4DA7A82FA4FE}"/>
              </a:ext>
            </a:extLst>
          </p:cNvPr>
          <p:cNvSpPr>
            <a:spLocks noGrp="1"/>
          </p:cNvSpPr>
          <p:nvPr/>
        </p:nvSpPr>
        <p:spPr>
          <a:xfrm>
            <a:off x="419100" y="6858000"/>
            <a:ext cx="657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00B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00B7FF"/>
                </a:solidFill>
                <a:latin typeface="DejaVu Sans"/>
                <a:ea typeface="DejaVu Sans"/>
                <a:cs typeface="DejaVu Sans"/>
              </a:rPr>
              <a:t>CLEAN KICK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B0DFC9-3836-4A76-B933-42B0E08584FB}"/>
              </a:ext>
            </a:extLst>
          </p:cNvPr>
          <p:cNvSpPr>
            <a:spLocks noGrp="1"/>
          </p:cNvSpPr>
          <p:nvPr/>
        </p:nvSpPr>
        <p:spPr>
          <a:xfrm>
            <a:off x="457200" y="6743700"/>
            <a:ext cx="6648450" cy="28575"/>
          </a:xfrm>
          <a:prstGeom prst="rect">
            <a:avLst/>
          </a:prstGeom>
          <a:solidFill>
            <a:srgbClr val="00B7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6045CC-761D-4EC0-BD87-E94443BEC1A0}"/>
              </a:ext>
            </a:extLst>
          </p:cNvPr>
          <p:cNvSpPr>
            <a:spLocks noGrp="1"/>
          </p:cNvSpPr>
          <p:nvPr/>
        </p:nvSpPr>
        <p:spPr>
          <a:xfrm>
            <a:off x="476250" y="7496175"/>
            <a:ext cx="66484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Zero-sugar option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8E63E9-D914-4C77-B923-ADCC15EC476C}"/>
              </a:ext>
            </a:extLst>
          </p:cNvPr>
          <p:cNvSpPr>
            <a:spLocks noGrp="1"/>
          </p:cNvSpPr>
          <p:nvPr/>
        </p:nvSpPr>
        <p:spPr>
          <a:xfrm>
            <a:off x="457200" y="7753350"/>
            <a:ext cx="664845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Full Mega Watt attitude for consumers choosing a sugar-free energy drink.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350C1D5-914B-4BB5-B156-613EA4B5E8AE}"/>
              </a:ext>
            </a:extLst>
          </p:cNvPr>
          <p:cNvSpPr>
            <a:spLocks noGrp="1"/>
          </p:cNvSpPr>
          <p:nvPr/>
        </p:nvSpPr>
        <p:spPr>
          <a:xfrm>
            <a:off x="45720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62423A-29CC-4E5C-AAFE-A8BE644EC8A5}"/>
              </a:ext>
            </a:extLst>
          </p:cNvPr>
          <p:cNvSpPr>
            <a:spLocks noGrp="1"/>
          </p:cNvSpPr>
          <p:nvPr/>
        </p:nvSpPr>
        <p:spPr>
          <a:xfrm>
            <a:off x="55245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250 ml slim can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0271B71-283C-4514-9D10-AD3B4498886A}"/>
              </a:ext>
            </a:extLst>
          </p:cNvPr>
          <p:cNvSpPr>
            <a:spLocks noGrp="1"/>
          </p:cNvSpPr>
          <p:nvPr/>
        </p:nvSpPr>
        <p:spPr>
          <a:xfrm>
            <a:off x="2695575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4E6B6B-775C-4641-AC94-262849DFBFDD}"/>
              </a:ext>
            </a:extLst>
          </p:cNvPr>
          <p:cNvSpPr>
            <a:spLocks noGrp="1"/>
          </p:cNvSpPr>
          <p:nvPr/>
        </p:nvSpPr>
        <p:spPr>
          <a:xfrm>
            <a:off x="2790825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1050" b="1">
                <a:solidFill>
                  <a:srgbClr val="00B7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0B7FF"/>
                </a:solidFill>
                <a:latin typeface="DejaVu Sans"/>
                <a:ea typeface="DejaVu Sans"/>
                <a:cs typeface="DejaVu Sans"/>
              </a:rPr>
              <a:t>32 mg/100 ml caffeine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08F600A-2BAF-4CED-97F1-8CF1419AC710}"/>
              </a:ext>
            </a:extLst>
          </p:cNvPr>
          <p:cNvSpPr>
            <a:spLocks noGrp="1"/>
          </p:cNvSpPr>
          <p:nvPr/>
        </p:nvSpPr>
        <p:spPr>
          <a:xfrm>
            <a:off x="493395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301AC0-2512-4A82-95AC-50D239A50D9F}"/>
              </a:ext>
            </a:extLst>
          </p:cNvPr>
          <p:cNvSpPr>
            <a:spLocks noGrp="1"/>
          </p:cNvSpPr>
          <p:nvPr/>
        </p:nvSpPr>
        <p:spPr>
          <a:xfrm>
            <a:off x="502920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B3 • B5 • B6 • B12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337A2B-AF5B-44F5-9C97-169FB3D3491C}"/>
              </a:ext>
            </a:extLst>
          </p:cNvPr>
          <p:cNvSpPr>
            <a:spLocks noGrp="1"/>
          </p:cNvSpPr>
          <p:nvPr/>
        </p:nvSpPr>
        <p:spPr>
          <a:xfrm>
            <a:off x="457200" y="10172700"/>
            <a:ext cx="6648450" cy="9525"/>
          </a:xfrm>
          <a:prstGeom prst="rect">
            <a:avLst/>
          </a:prstGeom>
          <a:solidFill>
            <a:srgbClr val="2A3039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060AE5-6F9B-4233-AD45-865D1132594A}"/>
              </a:ext>
            </a:extLst>
          </p:cNvPr>
          <p:cNvSpPr>
            <a:spLocks noGrp="1"/>
          </p:cNvSpPr>
          <p:nvPr/>
        </p:nvSpPr>
        <p:spPr>
          <a:xfrm>
            <a:off x="457200" y="10267950"/>
            <a:ext cx="66484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309" lnSpcReduction="20000"/>
          </a:bodyPr>
          <a:lstStyle/>
          <a:p>
            <a:pPr algn="r">
              <a:defRPr sz="10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MEGA-WATT.EU   •   </a:t>
            </a:r>
            <a:r>
              <a:rPr lang="en-US" sz="105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09</a:t>
            </a:r>
            <a:endParaRPr sz="1050" b="0" dirty="0">
              <a:solidFill>
                <a:srgbClr val="B8C0CC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309033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8064FEA5-3FCA-A8DA-6927-1C76BBE47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2850" cy="75628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37A9A4-7D81-43D4-BF3C-FD6C00F22EDA}"/>
              </a:ext>
            </a:extLst>
          </p:cNvPr>
          <p:cNvSpPr>
            <a:spLocks noGrp="1"/>
          </p:cNvSpPr>
          <p:nvPr/>
        </p:nvSpPr>
        <p:spPr>
          <a:xfrm>
            <a:off x="0" y="6082664"/>
            <a:ext cx="7562850" cy="965835"/>
          </a:xfrm>
          <a:prstGeom prst="rect">
            <a:avLst/>
          </a:prstGeom>
          <a:solidFill>
            <a:srgbClr val="07090D">
              <a:alpha val="80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867E3D-829C-4F82-BBE5-08024DA3848C}"/>
              </a:ext>
            </a:extLst>
          </p:cNvPr>
          <p:cNvSpPr>
            <a:spLocks noGrp="1"/>
          </p:cNvSpPr>
          <p:nvPr/>
        </p:nvSpPr>
        <p:spPr>
          <a:xfrm>
            <a:off x="457200" y="6034088"/>
            <a:ext cx="66484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CRANBERRY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B88C80-081B-494C-83ED-1B16E82A1E68}"/>
              </a:ext>
            </a:extLst>
          </p:cNvPr>
          <p:cNvSpPr>
            <a:spLocks noGrp="1"/>
          </p:cNvSpPr>
          <p:nvPr/>
        </p:nvSpPr>
        <p:spPr>
          <a:xfrm>
            <a:off x="457200" y="6734175"/>
            <a:ext cx="657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244E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>
                <a:solidFill>
                  <a:srgbClr val="FF244E"/>
                </a:solidFill>
                <a:latin typeface="DejaVu Sans"/>
                <a:ea typeface="DejaVu Sans"/>
                <a:cs typeface="DejaVu Sans"/>
              </a:rPr>
              <a:t>BOLD BERRY BITE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A4D0F3-7178-4D57-AD58-CA3B1FC9A0E3}"/>
              </a:ext>
            </a:extLst>
          </p:cNvPr>
          <p:cNvSpPr>
            <a:spLocks noGrp="1"/>
          </p:cNvSpPr>
          <p:nvPr/>
        </p:nvSpPr>
        <p:spPr>
          <a:xfrm>
            <a:off x="457200" y="6743700"/>
            <a:ext cx="6648450" cy="28575"/>
          </a:xfrm>
          <a:prstGeom prst="rect">
            <a:avLst/>
          </a:prstGeom>
          <a:solidFill>
            <a:srgbClr val="FF244E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455F3F-E746-4447-B945-A95826F4642B}"/>
              </a:ext>
            </a:extLst>
          </p:cNvPr>
          <p:cNvSpPr>
            <a:spLocks noGrp="1"/>
          </p:cNvSpPr>
          <p:nvPr/>
        </p:nvSpPr>
        <p:spPr>
          <a:xfrm>
            <a:off x="419100" y="7511415"/>
            <a:ext cx="66484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Bright berry profile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91E5A4-A11F-4E66-A4CA-9DD030786D9A}"/>
              </a:ext>
            </a:extLst>
          </p:cNvPr>
          <p:cNvSpPr>
            <a:spLocks noGrp="1"/>
          </p:cNvSpPr>
          <p:nvPr/>
        </p:nvSpPr>
        <p:spPr>
          <a:xfrm>
            <a:off x="457200" y="7753350"/>
            <a:ext cx="664845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A distinctive cranberry expression designed to stand out in chilled displays.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8D7CAF4-A2F3-4165-89C8-6D4B87ADFD98}"/>
              </a:ext>
            </a:extLst>
          </p:cNvPr>
          <p:cNvSpPr>
            <a:spLocks noGrp="1"/>
          </p:cNvSpPr>
          <p:nvPr/>
        </p:nvSpPr>
        <p:spPr>
          <a:xfrm>
            <a:off x="45720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C15399-7F5D-4147-9FE9-8F74C61D077B}"/>
              </a:ext>
            </a:extLst>
          </p:cNvPr>
          <p:cNvSpPr>
            <a:spLocks noGrp="1"/>
          </p:cNvSpPr>
          <p:nvPr/>
        </p:nvSpPr>
        <p:spPr>
          <a:xfrm>
            <a:off x="55245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250 ml slim can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11B925E-6F23-49AF-B0ED-8EC301BF27CC}"/>
              </a:ext>
            </a:extLst>
          </p:cNvPr>
          <p:cNvSpPr>
            <a:spLocks noGrp="1"/>
          </p:cNvSpPr>
          <p:nvPr/>
        </p:nvSpPr>
        <p:spPr>
          <a:xfrm>
            <a:off x="2695575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FC68AF-181E-4C7B-BC99-7F3A22528E93}"/>
              </a:ext>
            </a:extLst>
          </p:cNvPr>
          <p:cNvSpPr>
            <a:spLocks noGrp="1"/>
          </p:cNvSpPr>
          <p:nvPr/>
        </p:nvSpPr>
        <p:spPr>
          <a:xfrm>
            <a:off x="2790825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1050" b="1">
                <a:solidFill>
                  <a:srgbClr val="FF244E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244E"/>
                </a:solidFill>
                <a:latin typeface="DejaVu Sans"/>
                <a:ea typeface="DejaVu Sans"/>
                <a:cs typeface="DejaVu Sans"/>
              </a:rPr>
              <a:t>32 mg/100 ml caffeine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BD04E2D-C89F-44B4-B795-C0F011DD3340}"/>
              </a:ext>
            </a:extLst>
          </p:cNvPr>
          <p:cNvSpPr>
            <a:spLocks noGrp="1"/>
          </p:cNvSpPr>
          <p:nvPr/>
        </p:nvSpPr>
        <p:spPr>
          <a:xfrm>
            <a:off x="4933950" y="9029700"/>
            <a:ext cx="2095500" cy="514350"/>
          </a:xfrm>
          <a:prstGeom prst="roundRect">
            <a:avLst>
              <a:gd name="adj" fmla="val 25926"/>
            </a:avLst>
          </a:prstGeom>
          <a:solidFill>
            <a:srgbClr val="12172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FD8C3B-D804-4E61-B1DE-E536A62AEA70}"/>
              </a:ext>
            </a:extLst>
          </p:cNvPr>
          <p:cNvSpPr>
            <a:spLocks noGrp="1"/>
          </p:cNvSpPr>
          <p:nvPr/>
        </p:nvSpPr>
        <p:spPr>
          <a:xfrm>
            <a:off x="5029200" y="910590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B3 • B5 • B6 • B12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5C6976-B107-488D-B139-C0FBF3856B3F}"/>
              </a:ext>
            </a:extLst>
          </p:cNvPr>
          <p:cNvSpPr>
            <a:spLocks noGrp="1"/>
          </p:cNvSpPr>
          <p:nvPr/>
        </p:nvSpPr>
        <p:spPr>
          <a:xfrm>
            <a:off x="457200" y="10172700"/>
            <a:ext cx="6648450" cy="9525"/>
          </a:xfrm>
          <a:prstGeom prst="rect">
            <a:avLst/>
          </a:prstGeom>
          <a:solidFill>
            <a:srgbClr val="2A3039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AB73CF-1C57-4846-B49B-A1D81389B720}"/>
              </a:ext>
            </a:extLst>
          </p:cNvPr>
          <p:cNvSpPr>
            <a:spLocks noGrp="1"/>
          </p:cNvSpPr>
          <p:nvPr/>
        </p:nvSpPr>
        <p:spPr>
          <a:xfrm>
            <a:off x="457200" y="10267950"/>
            <a:ext cx="66484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309" lnSpcReduction="20000"/>
          </a:bodyPr>
          <a:lstStyle/>
          <a:p>
            <a:pPr algn="r">
              <a:defRPr sz="1050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MEGA-WATT.EU   •   </a:t>
            </a:r>
            <a:r>
              <a:rPr lang="en-US" sz="105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10</a:t>
            </a:r>
            <a:endParaRPr sz="1050" b="0" dirty="0">
              <a:solidFill>
                <a:srgbClr val="B8C0CC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674143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CC693A78-4290-7BF1-7234-45296003D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" y="0"/>
            <a:ext cx="7551366" cy="1069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48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1002B8-7DC2-A22F-366D-7DD46845D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7209CE9B-7C5C-0D15-CC8C-D1BF35722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197" y="6024099"/>
            <a:ext cx="5868390" cy="41200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FF79C6-A7BA-8C1C-D70B-8D537DA32EA6}"/>
              </a:ext>
            </a:extLst>
          </p:cNvPr>
          <p:cNvSpPr>
            <a:spLocks noGrp="1"/>
          </p:cNvSpPr>
          <p:nvPr/>
        </p:nvSpPr>
        <p:spPr>
          <a:xfrm>
            <a:off x="457200" y="685800"/>
            <a:ext cx="66484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72"/>
          </a:bodyPr>
          <a:lstStyle/>
          <a:p>
            <a:pPr algn="l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36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Logistics Data </a:t>
            </a:r>
            <a:endParaRPr sz="360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C0CCE83-EF04-C213-5D2E-5C9E94236641}"/>
              </a:ext>
            </a:extLst>
          </p:cNvPr>
          <p:cNvSpPr>
            <a:spLocks noGrp="1"/>
          </p:cNvSpPr>
          <p:nvPr/>
        </p:nvSpPr>
        <p:spPr>
          <a:xfrm>
            <a:off x="457200" y="1695450"/>
            <a:ext cx="1143000" cy="66675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D6117E8-42B9-0AE5-C318-DD68E7F63EE7}"/>
              </a:ext>
            </a:extLst>
          </p:cNvPr>
          <p:cNvSpPr>
            <a:spLocks noGrp="1"/>
          </p:cNvSpPr>
          <p:nvPr/>
        </p:nvSpPr>
        <p:spPr>
          <a:xfrm>
            <a:off x="574014" y="3084434"/>
            <a:ext cx="6648450" cy="685800"/>
          </a:xfrm>
          <a:prstGeom prst="roundRect">
            <a:avLst>
              <a:gd name="adj" fmla="val 19444"/>
            </a:avLst>
          </a:prstGeom>
          <a:solidFill>
            <a:srgbClr val="00B0F0">
              <a:alpha val="25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CB4BA2-31A0-3A88-35FD-C2375A6B914C}"/>
              </a:ext>
            </a:extLst>
          </p:cNvPr>
          <p:cNvSpPr>
            <a:spLocks noGrp="1"/>
          </p:cNvSpPr>
          <p:nvPr/>
        </p:nvSpPr>
        <p:spPr>
          <a:xfrm>
            <a:off x="685800" y="8858250"/>
            <a:ext cx="6191250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rPr>
              <a:t>info@mega-watt.eu</a:t>
            </a:r>
          </a:p>
          <a:p>
            <a:pPr algn="l">
              <a:def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rPr>
              <a:t>+49 160 3042400   •   www.mega-watt.eu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677416-DEA0-EFA9-5B36-A5265225822C}"/>
              </a:ext>
            </a:extLst>
          </p:cNvPr>
          <p:cNvSpPr>
            <a:spLocks noGrp="1"/>
          </p:cNvSpPr>
          <p:nvPr/>
        </p:nvSpPr>
        <p:spPr>
          <a:xfrm>
            <a:off x="457200" y="10001250"/>
            <a:ext cx="6648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Mega Watt Europe GmbH  •  Marburgerstr. 27b  •  35745 Herborn-Seelbach  •  Germany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FB7AFA1-FCFB-18D0-690A-C4688464F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77" y="6024099"/>
            <a:ext cx="5868390" cy="412002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91A9B61-37DD-1EAA-2D93-39126764D0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425" y="481295"/>
            <a:ext cx="3696358" cy="3620506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329137A0-FD12-6092-98F7-30F933F67864}"/>
              </a:ext>
            </a:extLst>
          </p:cNvPr>
          <p:cNvSpPr/>
          <p:nvPr/>
        </p:nvSpPr>
        <p:spPr>
          <a:xfrm>
            <a:off x="2651802" y="3032289"/>
            <a:ext cx="23871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24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Raavi" panose="020B0502040204020203" pitchFamily="34" charset="0"/>
                <a:ea typeface="ADLaM Display" panose="02010000000000000000" pitchFamily="2" charset="0"/>
                <a:cs typeface="Raavi" panose="020B0502040204020203" pitchFamily="34" charset="0"/>
              </a:rPr>
              <a:t> Cans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2BC3929A-C290-1AB2-F0B7-9F96FCBF666D}"/>
              </a:ext>
            </a:extLst>
          </p:cNvPr>
          <p:cNvSpPr>
            <a:spLocks noGrp="1"/>
          </p:cNvSpPr>
          <p:nvPr/>
        </p:nvSpPr>
        <p:spPr>
          <a:xfrm>
            <a:off x="541416" y="2458045"/>
            <a:ext cx="2612122" cy="685800"/>
          </a:xfrm>
          <a:prstGeom prst="roundRect">
            <a:avLst>
              <a:gd name="adj" fmla="val 19444"/>
            </a:avLst>
          </a:prstGeom>
          <a:solidFill>
            <a:srgbClr val="FFC000">
              <a:alpha val="85000"/>
            </a:srgbClr>
          </a:solidFill>
          <a:ln w="0">
            <a:noFill/>
          </a:ln>
        </p:spPr>
        <p:txBody>
          <a:bodyPr/>
          <a:lstStyle/>
          <a:p>
            <a:endParaRPr lang="en-DE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77DEEFB-7812-FC0A-91DF-B9D923CE83F6}"/>
              </a:ext>
            </a:extLst>
          </p:cNvPr>
          <p:cNvSpPr/>
          <p:nvPr/>
        </p:nvSpPr>
        <p:spPr>
          <a:xfrm>
            <a:off x="490676" y="2364289"/>
            <a:ext cx="21868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1 Tray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41B8119B-DA7E-7BA5-E5CB-331A7E153502}"/>
              </a:ext>
            </a:extLst>
          </p:cNvPr>
          <p:cNvSpPr>
            <a:spLocks noGrp="1"/>
          </p:cNvSpPr>
          <p:nvPr/>
        </p:nvSpPr>
        <p:spPr>
          <a:xfrm>
            <a:off x="614794" y="5093211"/>
            <a:ext cx="6648450" cy="685800"/>
          </a:xfrm>
          <a:prstGeom prst="roundRect">
            <a:avLst>
              <a:gd name="adj" fmla="val 19444"/>
            </a:avLst>
          </a:prstGeom>
          <a:solidFill>
            <a:srgbClr val="00B0F0">
              <a:alpha val="25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50D1472-E5CE-F673-6466-38884C50C302}"/>
              </a:ext>
            </a:extLst>
          </p:cNvPr>
          <p:cNvSpPr/>
          <p:nvPr/>
        </p:nvSpPr>
        <p:spPr>
          <a:xfrm>
            <a:off x="2887952" y="5140197"/>
            <a:ext cx="454323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144 Trays/3456 Cans</a:t>
            </a:r>
            <a:endParaRPr lang="en-US" sz="28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Raavi" panose="020B0502040204020203" pitchFamily="34" charset="0"/>
              <a:ea typeface="ADLaM Display" panose="02010000000000000000" pitchFamily="2" charset="0"/>
              <a:cs typeface="Raavi" panose="020B0502040204020203" pitchFamily="34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674E83DA-F02A-9DBB-6788-CA81CE4C183A}"/>
              </a:ext>
            </a:extLst>
          </p:cNvPr>
          <p:cNvSpPr>
            <a:spLocks noGrp="1"/>
          </p:cNvSpPr>
          <p:nvPr/>
        </p:nvSpPr>
        <p:spPr>
          <a:xfrm>
            <a:off x="4493528" y="4394198"/>
            <a:ext cx="2612122" cy="685800"/>
          </a:xfrm>
          <a:prstGeom prst="roundRect">
            <a:avLst>
              <a:gd name="adj" fmla="val 19444"/>
            </a:avLst>
          </a:prstGeom>
          <a:solidFill>
            <a:srgbClr val="FFC000">
              <a:alpha val="85000"/>
            </a:srgbClr>
          </a:solidFill>
          <a:ln w="0">
            <a:noFill/>
          </a:ln>
        </p:spPr>
        <p:txBody>
          <a:bodyPr/>
          <a:lstStyle/>
          <a:p>
            <a:endParaRPr lang="en-DE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40C3EBB-57DE-88B1-6BFE-6F23700BA1F8}"/>
              </a:ext>
            </a:extLst>
          </p:cNvPr>
          <p:cNvSpPr/>
          <p:nvPr/>
        </p:nvSpPr>
        <p:spPr>
          <a:xfrm>
            <a:off x="4413755" y="4352358"/>
            <a:ext cx="258436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1 Pallet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D334498C-B3F0-6E84-AB82-F1198AF803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020" y="3455539"/>
            <a:ext cx="3335950" cy="3275344"/>
          </a:xfrm>
          <a:prstGeom prst="rect">
            <a:avLst/>
          </a:prstGeom>
        </p:spPr>
      </p:pic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AB581DDF-7BC5-9894-6BC7-53C49ED645FE}"/>
              </a:ext>
            </a:extLst>
          </p:cNvPr>
          <p:cNvSpPr>
            <a:spLocks noGrp="1"/>
          </p:cNvSpPr>
          <p:nvPr/>
        </p:nvSpPr>
        <p:spPr>
          <a:xfrm>
            <a:off x="266626" y="9314208"/>
            <a:ext cx="6648450" cy="685800"/>
          </a:xfrm>
          <a:prstGeom prst="roundRect">
            <a:avLst>
              <a:gd name="adj" fmla="val 19444"/>
            </a:avLst>
          </a:prstGeom>
          <a:solidFill>
            <a:srgbClr val="00B0F0">
              <a:alpha val="25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6E80CF2-0152-FDB4-BA6D-10E2FCCCE3B0}"/>
              </a:ext>
            </a:extLst>
          </p:cNvPr>
          <p:cNvSpPr/>
          <p:nvPr/>
        </p:nvSpPr>
        <p:spPr>
          <a:xfrm>
            <a:off x="159419" y="9201045"/>
            <a:ext cx="64620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25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 </a:t>
            </a: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Pallets /86400 Cans 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3FBD5E93-4258-DA25-70AE-E3084F15CC18}"/>
              </a:ext>
            </a:extLst>
          </p:cNvPr>
          <p:cNvSpPr>
            <a:spLocks noGrp="1"/>
          </p:cNvSpPr>
          <p:nvPr/>
        </p:nvSpPr>
        <p:spPr>
          <a:xfrm>
            <a:off x="223998" y="8627166"/>
            <a:ext cx="5163366" cy="685800"/>
          </a:xfrm>
          <a:prstGeom prst="roundRect">
            <a:avLst>
              <a:gd name="adj" fmla="val 19444"/>
            </a:avLst>
          </a:prstGeom>
          <a:solidFill>
            <a:srgbClr val="FFC000">
              <a:alpha val="85000"/>
            </a:srgbClr>
          </a:solidFill>
          <a:ln w="0">
            <a:noFill/>
          </a:ln>
        </p:spPr>
        <p:txBody>
          <a:bodyPr/>
          <a:lstStyle/>
          <a:p>
            <a:endParaRPr lang="en-DE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56331AB-ED55-3972-F6FC-952DD9BCD7DF}"/>
              </a:ext>
            </a:extLst>
          </p:cNvPr>
          <p:cNvSpPr/>
          <p:nvPr/>
        </p:nvSpPr>
        <p:spPr>
          <a:xfrm>
            <a:off x="168297" y="8628665"/>
            <a:ext cx="543931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1 40 Feet Container </a:t>
            </a:r>
            <a:endParaRPr lang="en-US" sz="36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DejaVu Sans"/>
              <a:ea typeface="ADLaM Display" panose="02010000000000000000" pitchFamily="2" charset="0"/>
              <a:cs typeface="Raavi" panose="020B0502040204020203" pitchFamily="34" charset="0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D6864E5B-73DC-3113-5B31-426BC662EB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161" y="7473685"/>
            <a:ext cx="683715" cy="106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81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B27939-A344-4547-CC49-1D350A075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C663F6E6-DA8B-9356-CA3E-036CC3559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197" y="6024099"/>
            <a:ext cx="5868390" cy="41200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DF8F59-C2A4-9F61-6CFF-ED0C64F143B5}"/>
              </a:ext>
            </a:extLst>
          </p:cNvPr>
          <p:cNvSpPr>
            <a:spLocks noGrp="1"/>
          </p:cNvSpPr>
          <p:nvPr/>
        </p:nvSpPr>
        <p:spPr>
          <a:xfrm>
            <a:off x="457200" y="685800"/>
            <a:ext cx="66484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72"/>
          </a:bodyPr>
          <a:lstStyle/>
          <a:p>
            <a:pPr algn="l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36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Logistics Data </a:t>
            </a:r>
            <a:endParaRPr sz="360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0F5DB10-C42A-C8B2-AE59-8C9C2CD5F639}"/>
              </a:ext>
            </a:extLst>
          </p:cNvPr>
          <p:cNvSpPr>
            <a:spLocks noGrp="1"/>
          </p:cNvSpPr>
          <p:nvPr/>
        </p:nvSpPr>
        <p:spPr>
          <a:xfrm>
            <a:off x="457200" y="1695450"/>
            <a:ext cx="1143000" cy="66675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2842BB9-DE15-CF94-7B57-30FFE1850218}"/>
              </a:ext>
            </a:extLst>
          </p:cNvPr>
          <p:cNvSpPr>
            <a:spLocks noGrp="1"/>
          </p:cNvSpPr>
          <p:nvPr/>
        </p:nvSpPr>
        <p:spPr>
          <a:xfrm>
            <a:off x="574014" y="3084434"/>
            <a:ext cx="6648450" cy="685800"/>
          </a:xfrm>
          <a:prstGeom prst="roundRect">
            <a:avLst>
              <a:gd name="adj" fmla="val 19444"/>
            </a:avLst>
          </a:prstGeom>
          <a:solidFill>
            <a:srgbClr val="00B0F0">
              <a:alpha val="25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FD2744-5FD9-9FF3-0E5F-CF35CA98F6EE}"/>
              </a:ext>
            </a:extLst>
          </p:cNvPr>
          <p:cNvSpPr>
            <a:spLocks noGrp="1"/>
          </p:cNvSpPr>
          <p:nvPr/>
        </p:nvSpPr>
        <p:spPr>
          <a:xfrm>
            <a:off x="685800" y="8858250"/>
            <a:ext cx="6191250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rPr>
              <a:t>info@mega-watt.eu</a:t>
            </a:r>
          </a:p>
          <a:p>
            <a:pPr algn="l">
              <a:def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rPr>
              <a:t>+49 160 3042400   •   www.mega-watt.eu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A7F230-F718-3132-E36C-D32DD5AE88DF}"/>
              </a:ext>
            </a:extLst>
          </p:cNvPr>
          <p:cNvSpPr>
            <a:spLocks noGrp="1"/>
          </p:cNvSpPr>
          <p:nvPr/>
        </p:nvSpPr>
        <p:spPr>
          <a:xfrm>
            <a:off x="457200" y="10001250"/>
            <a:ext cx="6648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Mega Watt Europe GmbH  •  Marburgerstr. 27b  •  35745 Herborn-Seelbach  •  Germany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2E887B4-1A80-6E1C-660D-C83186765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477" y="6024099"/>
            <a:ext cx="5868390" cy="412002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6D21746-A5B8-B49F-4304-3D53FA025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425" y="481295"/>
            <a:ext cx="3696358" cy="3620506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507FCEC4-77A1-240E-6B11-3FF1331AA4B7}"/>
              </a:ext>
            </a:extLst>
          </p:cNvPr>
          <p:cNvSpPr/>
          <p:nvPr/>
        </p:nvSpPr>
        <p:spPr>
          <a:xfrm>
            <a:off x="2651802" y="3032289"/>
            <a:ext cx="23871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24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Raavi" panose="020B0502040204020203" pitchFamily="34" charset="0"/>
                <a:ea typeface="ADLaM Display" panose="02010000000000000000" pitchFamily="2" charset="0"/>
                <a:cs typeface="Raavi" panose="020B0502040204020203" pitchFamily="34" charset="0"/>
              </a:rPr>
              <a:t> Cans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1A92599-EAAC-4CE3-C2B4-0CAB3B5A949C}"/>
              </a:ext>
            </a:extLst>
          </p:cNvPr>
          <p:cNvSpPr>
            <a:spLocks noGrp="1"/>
          </p:cNvSpPr>
          <p:nvPr/>
        </p:nvSpPr>
        <p:spPr>
          <a:xfrm>
            <a:off x="541416" y="2458045"/>
            <a:ext cx="2612122" cy="685800"/>
          </a:xfrm>
          <a:prstGeom prst="roundRect">
            <a:avLst>
              <a:gd name="adj" fmla="val 19444"/>
            </a:avLst>
          </a:prstGeom>
          <a:solidFill>
            <a:srgbClr val="FFC000">
              <a:alpha val="85000"/>
            </a:srgbClr>
          </a:solidFill>
          <a:ln w="0">
            <a:noFill/>
          </a:ln>
        </p:spPr>
        <p:txBody>
          <a:bodyPr/>
          <a:lstStyle/>
          <a:p>
            <a:endParaRPr lang="en-DE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C570E8-26A5-EA3D-FF6F-D980F6539840}"/>
              </a:ext>
            </a:extLst>
          </p:cNvPr>
          <p:cNvSpPr/>
          <p:nvPr/>
        </p:nvSpPr>
        <p:spPr>
          <a:xfrm>
            <a:off x="490676" y="2364289"/>
            <a:ext cx="21868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1 Tray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279FAE79-B448-67DC-1E31-42DDF2A09F69}"/>
              </a:ext>
            </a:extLst>
          </p:cNvPr>
          <p:cNvSpPr>
            <a:spLocks noGrp="1"/>
          </p:cNvSpPr>
          <p:nvPr/>
        </p:nvSpPr>
        <p:spPr>
          <a:xfrm>
            <a:off x="614794" y="5093211"/>
            <a:ext cx="6648450" cy="685800"/>
          </a:xfrm>
          <a:prstGeom prst="roundRect">
            <a:avLst>
              <a:gd name="adj" fmla="val 19444"/>
            </a:avLst>
          </a:prstGeom>
          <a:solidFill>
            <a:srgbClr val="00B0F0">
              <a:alpha val="25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0C61B86-C532-C1E5-D385-FD821DB76384}"/>
              </a:ext>
            </a:extLst>
          </p:cNvPr>
          <p:cNvSpPr/>
          <p:nvPr/>
        </p:nvSpPr>
        <p:spPr>
          <a:xfrm>
            <a:off x="2887952" y="5130082"/>
            <a:ext cx="454323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144 Trays/3456 Cans</a:t>
            </a:r>
            <a:endParaRPr lang="en-US" sz="28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Raavi" panose="020B0502040204020203" pitchFamily="34" charset="0"/>
              <a:ea typeface="ADLaM Display" panose="02010000000000000000" pitchFamily="2" charset="0"/>
              <a:cs typeface="Raavi" panose="020B0502040204020203" pitchFamily="34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157B007B-2EC3-E744-9A95-C47C691F77F1}"/>
              </a:ext>
            </a:extLst>
          </p:cNvPr>
          <p:cNvSpPr>
            <a:spLocks noGrp="1"/>
          </p:cNvSpPr>
          <p:nvPr/>
        </p:nvSpPr>
        <p:spPr>
          <a:xfrm>
            <a:off x="4493528" y="4394198"/>
            <a:ext cx="2612122" cy="685800"/>
          </a:xfrm>
          <a:prstGeom prst="roundRect">
            <a:avLst>
              <a:gd name="adj" fmla="val 19444"/>
            </a:avLst>
          </a:prstGeom>
          <a:solidFill>
            <a:srgbClr val="FFC000">
              <a:alpha val="85000"/>
            </a:srgbClr>
          </a:solidFill>
          <a:ln w="0">
            <a:noFill/>
          </a:ln>
        </p:spPr>
        <p:txBody>
          <a:bodyPr/>
          <a:lstStyle/>
          <a:p>
            <a:endParaRPr lang="en-DE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13C9A01-50BC-4CC6-B780-B61698BC0B53}"/>
              </a:ext>
            </a:extLst>
          </p:cNvPr>
          <p:cNvSpPr/>
          <p:nvPr/>
        </p:nvSpPr>
        <p:spPr>
          <a:xfrm>
            <a:off x="4413755" y="4352358"/>
            <a:ext cx="258436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1 Pallet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A54E0118-7227-25A0-3CE6-0713AB7B56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020" y="3455539"/>
            <a:ext cx="3335950" cy="3275344"/>
          </a:xfrm>
          <a:prstGeom prst="rect">
            <a:avLst/>
          </a:prstGeom>
        </p:spPr>
      </p:pic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A20CEEAB-B078-9AF6-56F3-2FAD0F149D69}"/>
              </a:ext>
            </a:extLst>
          </p:cNvPr>
          <p:cNvSpPr>
            <a:spLocks noGrp="1"/>
          </p:cNvSpPr>
          <p:nvPr/>
        </p:nvSpPr>
        <p:spPr>
          <a:xfrm>
            <a:off x="266626" y="9314208"/>
            <a:ext cx="6648450" cy="685800"/>
          </a:xfrm>
          <a:prstGeom prst="roundRect">
            <a:avLst>
              <a:gd name="adj" fmla="val 19444"/>
            </a:avLst>
          </a:prstGeom>
          <a:solidFill>
            <a:srgbClr val="00B0F0">
              <a:alpha val="25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2C18463-731E-6DE0-2A89-55888DC00111}"/>
              </a:ext>
            </a:extLst>
          </p:cNvPr>
          <p:cNvSpPr/>
          <p:nvPr/>
        </p:nvSpPr>
        <p:spPr>
          <a:xfrm>
            <a:off x="159421" y="9201045"/>
            <a:ext cx="646202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11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 </a:t>
            </a: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Pallets /38016 Cans 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1C34C0F5-90D6-D455-2FC1-7490DF13EE25}"/>
              </a:ext>
            </a:extLst>
          </p:cNvPr>
          <p:cNvSpPr>
            <a:spLocks noGrp="1"/>
          </p:cNvSpPr>
          <p:nvPr/>
        </p:nvSpPr>
        <p:spPr>
          <a:xfrm>
            <a:off x="223998" y="8627166"/>
            <a:ext cx="5163366" cy="685800"/>
          </a:xfrm>
          <a:prstGeom prst="roundRect">
            <a:avLst>
              <a:gd name="adj" fmla="val 19444"/>
            </a:avLst>
          </a:prstGeom>
          <a:solidFill>
            <a:srgbClr val="FFC000">
              <a:alpha val="85000"/>
            </a:srgbClr>
          </a:solidFill>
          <a:ln w="0">
            <a:noFill/>
          </a:ln>
        </p:spPr>
        <p:txBody>
          <a:bodyPr/>
          <a:lstStyle/>
          <a:p>
            <a:endParaRPr lang="en-DE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CA07544-6551-9A71-5009-076C01BDA0ED}"/>
              </a:ext>
            </a:extLst>
          </p:cNvPr>
          <p:cNvSpPr/>
          <p:nvPr/>
        </p:nvSpPr>
        <p:spPr>
          <a:xfrm>
            <a:off x="168297" y="8628665"/>
            <a:ext cx="543931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1 20 Feet Container </a:t>
            </a:r>
            <a:endParaRPr lang="en-US" sz="36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DejaVu Sans"/>
              <a:ea typeface="ADLaM Display" panose="02010000000000000000" pitchFamily="2" charset="0"/>
              <a:cs typeface="Raavi" panose="020B0502040204020203" pitchFamily="34" charset="0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CDDCDC69-7D86-A4D6-1479-7ABC388412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161" y="7473685"/>
            <a:ext cx="683715" cy="106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75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BC7CE6-C9E1-93B1-65BE-663BB7277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4CCA95A-1AE0-2011-E330-12ED2EF849C7}"/>
              </a:ext>
            </a:extLst>
          </p:cNvPr>
          <p:cNvSpPr>
            <a:spLocks noGrp="1"/>
          </p:cNvSpPr>
          <p:nvPr/>
        </p:nvSpPr>
        <p:spPr>
          <a:xfrm>
            <a:off x="457200" y="685800"/>
            <a:ext cx="66484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72"/>
          </a:bodyPr>
          <a:lstStyle/>
          <a:p>
            <a:pPr algn="l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36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Logistics Data </a:t>
            </a:r>
            <a:endParaRPr sz="360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1DF399D-B950-9C96-D3C2-256FD69EC695}"/>
              </a:ext>
            </a:extLst>
          </p:cNvPr>
          <p:cNvSpPr>
            <a:spLocks noGrp="1"/>
          </p:cNvSpPr>
          <p:nvPr/>
        </p:nvSpPr>
        <p:spPr>
          <a:xfrm>
            <a:off x="457200" y="1695450"/>
            <a:ext cx="1143000" cy="66675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6FF297E-AC39-39CF-9321-1707EA7C8510}"/>
              </a:ext>
            </a:extLst>
          </p:cNvPr>
          <p:cNvSpPr>
            <a:spLocks noGrp="1"/>
          </p:cNvSpPr>
          <p:nvPr/>
        </p:nvSpPr>
        <p:spPr>
          <a:xfrm>
            <a:off x="574014" y="3084434"/>
            <a:ext cx="6648450" cy="685800"/>
          </a:xfrm>
          <a:prstGeom prst="roundRect">
            <a:avLst>
              <a:gd name="adj" fmla="val 19444"/>
            </a:avLst>
          </a:prstGeom>
          <a:solidFill>
            <a:srgbClr val="00B0F0">
              <a:alpha val="25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2EB1FA-637B-C704-C52D-810901985088}"/>
              </a:ext>
            </a:extLst>
          </p:cNvPr>
          <p:cNvSpPr>
            <a:spLocks noGrp="1"/>
          </p:cNvSpPr>
          <p:nvPr/>
        </p:nvSpPr>
        <p:spPr>
          <a:xfrm>
            <a:off x="685800" y="8858250"/>
            <a:ext cx="6191250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rPr>
              <a:t>info@mega-watt.eu</a:t>
            </a:r>
          </a:p>
          <a:p>
            <a:pPr algn="l">
              <a:def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rPr>
              <a:t>+49 160 3042400   •   www.mega-watt.eu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C37FA1-7742-66FB-2811-354C635B6219}"/>
              </a:ext>
            </a:extLst>
          </p:cNvPr>
          <p:cNvSpPr>
            <a:spLocks noGrp="1"/>
          </p:cNvSpPr>
          <p:nvPr/>
        </p:nvSpPr>
        <p:spPr>
          <a:xfrm>
            <a:off x="457200" y="10001250"/>
            <a:ext cx="6648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Mega Watt Europe GmbH  •  Marburgerstr. 27b  •  35745 Herborn-Seelbach  •  Germany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63C2244-5FD5-6F9D-E9F7-0A3FC1942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425" y="481295"/>
            <a:ext cx="3696358" cy="3620506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BE1DD42-98D9-27C0-2C47-CE669538903B}"/>
              </a:ext>
            </a:extLst>
          </p:cNvPr>
          <p:cNvSpPr/>
          <p:nvPr/>
        </p:nvSpPr>
        <p:spPr>
          <a:xfrm>
            <a:off x="2651802" y="3032289"/>
            <a:ext cx="23871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24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Raavi" panose="020B0502040204020203" pitchFamily="34" charset="0"/>
                <a:ea typeface="ADLaM Display" panose="02010000000000000000" pitchFamily="2" charset="0"/>
                <a:cs typeface="Raavi" panose="020B0502040204020203" pitchFamily="34" charset="0"/>
              </a:rPr>
              <a:t> Cans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F967820-E11C-A180-0C2F-0E75342E38BC}"/>
              </a:ext>
            </a:extLst>
          </p:cNvPr>
          <p:cNvSpPr>
            <a:spLocks noGrp="1"/>
          </p:cNvSpPr>
          <p:nvPr/>
        </p:nvSpPr>
        <p:spPr>
          <a:xfrm>
            <a:off x="541416" y="2458045"/>
            <a:ext cx="2612122" cy="685800"/>
          </a:xfrm>
          <a:prstGeom prst="roundRect">
            <a:avLst>
              <a:gd name="adj" fmla="val 19444"/>
            </a:avLst>
          </a:prstGeom>
          <a:solidFill>
            <a:srgbClr val="FFC000">
              <a:alpha val="85000"/>
            </a:srgbClr>
          </a:solidFill>
          <a:ln w="0">
            <a:noFill/>
          </a:ln>
        </p:spPr>
        <p:txBody>
          <a:bodyPr/>
          <a:lstStyle/>
          <a:p>
            <a:endParaRPr lang="en-DE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04CD809-38E4-B22A-988C-B67F9D799CB0}"/>
              </a:ext>
            </a:extLst>
          </p:cNvPr>
          <p:cNvSpPr/>
          <p:nvPr/>
        </p:nvSpPr>
        <p:spPr>
          <a:xfrm>
            <a:off x="490676" y="2364289"/>
            <a:ext cx="21868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1 Tray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14267B40-91E1-7C9F-31AB-30BB47EEBC6D}"/>
              </a:ext>
            </a:extLst>
          </p:cNvPr>
          <p:cNvSpPr>
            <a:spLocks noGrp="1"/>
          </p:cNvSpPr>
          <p:nvPr/>
        </p:nvSpPr>
        <p:spPr>
          <a:xfrm>
            <a:off x="614794" y="5093211"/>
            <a:ext cx="6648450" cy="685800"/>
          </a:xfrm>
          <a:prstGeom prst="roundRect">
            <a:avLst>
              <a:gd name="adj" fmla="val 19444"/>
            </a:avLst>
          </a:prstGeom>
          <a:solidFill>
            <a:srgbClr val="00B0F0">
              <a:alpha val="25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1555EC4-C8E3-35EF-5E65-23ABA531C1DD}"/>
              </a:ext>
            </a:extLst>
          </p:cNvPr>
          <p:cNvSpPr/>
          <p:nvPr/>
        </p:nvSpPr>
        <p:spPr>
          <a:xfrm>
            <a:off x="3782303" y="4998206"/>
            <a:ext cx="332334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120 Trays</a:t>
            </a:r>
            <a:endParaRPr lang="en-US" sz="4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Raavi" panose="020B0502040204020203" pitchFamily="34" charset="0"/>
              <a:ea typeface="ADLaM Display" panose="02010000000000000000" pitchFamily="2" charset="0"/>
              <a:cs typeface="Raavi" panose="020B0502040204020203" pitchFamily="34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2432077F-D115-400C-153B-3701F1168E04}"/>
              </a:ext>
            </a:extLst>
          </p:cNvPr>
          <p:cNvSpPr>
            <a:spLocks noGrp="1"/>
          </p:cNvSpPr>
          <p:nvPr/>
        </p:nvSpPr>
        <p:spPr>
          <a:xfrm>
            <a:off x="4493528" y="4394198"/>
            <a:ext cx="2612122" cy="685800"/>
          </a:xfrm>
          <a:prstGeom prst="roundRect">
            <a:avLst>
              <a:gd name="adj" fmla="val 19444"/>
            </a:avLst>
          </a:prstGeom>
          <a:solidFill>
            <a:srgbClr val="FFC000">
              <a:alpha val="85000"/>
            </a:srgbClr>
          </a:solidFill>
          <a:ln w="0">
            <a:noFill/>
          </a:ln>
        </p:spPr>
        <p:txBody>
          <a:bodyPr/>
          <a:lstStyle/>
          <a:p>
            <a:endParaRPr lang="en-DE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3FF146F-042F-44B8-E7C9-326C72CA398A}"/>
              </a:ext>
            </a:extLst>
          </p:cNvPr>
          <p:cNvSpPr/>
          <p:nvPr/>
        </p:nvSpPr>
        <p:spPr>
          <a:xfrm>
            <a:off x="4413755" y="4352358"/>
            <a:ext cx="258436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1 Pallet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54BE9D76-42A7-98FD-ED60-3CB012F8E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020" y="3455539"/>
            <a:ext cx="3335950" cy="3275344"/>
          </a:xfrm>
          <a:prstGeom prst="rect">
            <a:avLst/>
          </a:prstGeom>
        </p:spPr>
      </p:pic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A4C60FB0-246C-06D2-8741-D47C2F23ADAB}"/>
              </a:ext>
            </a:extLst>
          </p:cNvPr>
          <p:cNvSpPr>
            <a:spLocks noGrp="1"/>
          </p:cNvSpPr>
          <p:nvPr/>
        </p:nvSpPr>
        <p:spPr>
          <a:xfrm>
            <a:off x="266626" y="9314208"/>
            <a:ext cx="6648450" cy="685800"/>
          </a:xfrm>
          <a:prstGeom prst="roundRect">
            <a:avLst>
              <a:gd name="adj" fmla="val 19444"/>
            </a:avLst>
          </a:prstGeom>
          <a:solidFill>
            <a:srgbClr val="00B0F0">
              <a:alpha val="25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F0AF350-26A4-9F32-CB78-F918E9599724}"/>
              </a:ext>
            </a:extLst>
          </p:cNvPr>
          <p:cNvSpPr/>
          <p:nvPr/>
        </p:nvSpPr>
        <p:spPr>
          <a:xfrm>
            <a:off x="237968" y="9201045"/>
            <a:ext cx="630493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29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 </a:t>
            </a: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Pallets /83520Cans 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F02034B8-E4EC-1E16-48F2-08FA6AD85FDC}"/>
              </a:ext>
            </a:extLst>
          </p:cNvPr>
          <p:cNvSpPr>
            <a:spLocks noGrp="1"/>
          </p:cNvSpPr>
          <p:nvPr/>
        </p:nvSpPr>
        <p:spPr>
          <a:xfrm>
            <a:off x="223998" y="8627166"/>
            <a:ext cx="3557427" cy="685800"/>
          </a:xfrm>
          <a:prstGeom prst="roundRect">
            <a:avLst>
              <a:gd name="adj" fmla="val 19444"/>
            </a:avLst>
          </a:prstGeom>
          <a:solidFill>
            <a:srgbClr val="FFC000">
              <a:alpha val="85000"/>
            </a:srgbClr>
          </a:solidFill>
          <a:ln w="0">
            <a:noFill/>
          </a:ln>
        </p:spPr>
        <p:txBody>
          <a:bodyPr/>
          <a:lstStyle/>
          <a:p>
            <a:endParaRPr lang="en-DE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A734200-D515-515C-7A59-B4AF23121A82}"/>
              </a:ext>
            </a:extLst>
          </p:cNvPr>
          <p:cNvSpPr/>
          <p:nvPr/>
        </p:nvSpPr>
        <p:spPr>
          <a:xfrm>
            <a:off x="266626" y="8662291"/>
            <a:ext cx="212269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1 Truck</a:t>
            </a:r>
            <a:endParaRPr lang="en-US" sz="3600" b="1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DejaVu Sans"/>
              <a:ea typeface="ADLaM Display" panose="02010000000000000000" pitchFamily="2" charset="0"/>
              <a:cs typeface="Raavi" panose="020B0502040204020203" pitchFamily="34" charset="0"/>
            </a:endParaRPr>
          </a:p>
        </p:txBody>
      </p:sp>
      <p:pic>
        <p:nvPicPr>
          <p:cNvPr id="6" name="object 2">
            <a:extLst>
              <a:ext uri="{FF2B5EF4-FFF2-40B4-BE49-F238E27FC236}">
                <a16:creationId xmlns:a16="http://schemas.microsoft.com/office/drawing/2014/main" id="{6444327C-9AA4-FE90-6DFF-6888F6115AD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813" y="6473456"/>
            <a:ext cx="6648449" cy="255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454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01A69C-8806-E15F-FCF4-A1FC77680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725D754-A61B-12A9-6FE5-76943F911DCD}"/>
              </a:ext>
            </a:extLst>
          </p:cNvPr>
          <p:cNvSpPr>
            <a:spLocks noGrp="1"/>
          </p:cNvSpPr>
          <p:nvPr/>
        </p:nvSpPr>
        <p:spPr>
          <a:xfrm>
            <a:off x="406522" y="5348287"/>
            <a:ext cx="6881120" cy="403355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en-DE" sz="2800" b="1" dirty="0">
                <a:solidFill>
                  <a:srgbClr val="FFFFFF"/>
                </a:solidFill>
                <a:latin typeface="DejaVu Sans"/>
              </a:rPr>
              <a:t>WINGS? </a:t>
            </a:r>
            <a:r>
              <a:rPr lang="en-US" sz="2800" b="1" dirty="0">
                <a:solidFill>
                  <a:srgbClr val="FFFFFF"/>
                </a:solidFill>
                <a:latin typeface="DejaVu Sans"/>
              </a:rPr>
              <a:t>JUST A</a:t>
            </a:r>
            <a:r>
              <a:rPr lang="en-DE" sz="2800" b="1" dirty="0">
                <a:solidFill>
                  <a:srgbClr val="FFFFFF"/>
                </a:solidFill>
                <a:latin typeface="DejaVu Sans"/>
              </a:rPr>
              <a:t> DREAM</a:t>
            </a:r>
            <a:r>
              <a:rPr lang="en-US" sz="2800" b="1" dirty="0">
                <a:solidFill>
                  <a:srgbClr val="FFFFFF"/>
                </a:solidFill>
                <a:latin typeface="DejaVu Sans"/>
              </a:rPr>
              <a:t> …</a:t>
            </a:r>
            <a:br>
              <a:rPr lang="en-DE" sz="3450" b="1" dirty="0">
                <a:solidFill>
                  <a:srgbClr val="FFFFFF"/>
                </a:solidFill>
                <a:latin typeface="DejaVu Sans"/>
              </a:rPr>
            </a:br>
            <a:r>
              <a:rPr lang="en-DE" sz="2800" b="1" dirty="0">
                <a:solidFill>
                  <a:srgbClr val="FFFFFF"/>
                </a:solidFill>
                <a:latin typeface="DejaVu Sans"/>
              </a:rPr>
              <a:t>WAKE UP TO </a:t>
            </a:r>
            <a:r>
              <a:rPr lang="en-DE" sz="4200" b="1" dirty="0">
                <a:solidFill>
                  <a:srgbClr val="FFD400"/>
                </a:solidFill>
                <a:latin typeface="DejaVu Sans"/>
              </a:rPr>
              <a:t>A MILLION WATTS</a:t>
            </a:r>
          </a:p>
          <a:p>
            <a:r>
              <a:rPr lang="en-DE" sz="3450" b="1" dirty="0">
                <a:solidFill>
                  <a:srgbClr val="FFFFFF"/>
                </a:solidFill>
                <a:highlight>
                  <a:srgbClr val="FF0000"/>
                </a:highlight>
                <a:latin typeface="DejaVu Sans"/>
              </a:rPr>
              <a:t>MEGA WATT </a:t>
            </a:r>
            <a:r>
              <a:rPr lang="en-DE" sz="3450" b="1" dirty="0">
                <a:solidFill>
                  <a:srgbClr val="FFFFFF"/>
                </a:solidFill>
                <a:latin typeface="DejaVu Sans"/>
              </a:rPr>
              <a:t>— </a:t>
            </a:r>
            <a:r>
              <a:rPr lang="en-US" sz="3450" b="1" dirty="0">
                <a:solidFill>
                  <a:srgbClr val="FFFFFF"/>
                </a:solidFill>
                <a:latin typeface="DejaVu Sans"/>
              </a:rPr>
              <a:t>          </a:t>
            </a:r>
            <a:r>
              <a:rPr lang="en-DE" sz="2800" b="1" dirty="0">
                <a:solidFill>
                  <a:srgbClr val="FFFFFF"/>
                </a:solidFill>
                <a:latin typeface="DejaVu Sans"/>
              </a:rPr>
              <a:t>DREAMS OFF</a:t>
            </a:r>
            <a:r>
              <a:rPr lang="en-DE" sz="3450" b="1" dirty="0">
                <a:solidFill>
                  <a:srgbClr val="FFFFFF"/>
                </a:solidFill>
                <a:latin typeface="DejaVu Sans"/>
              </a:rPr>
              <a:t> </a:t>
            </a:r>
            <a:r>
              <a:rPr lang="en-DE" sz="4200" b="1" dirty="0">
                <a:solidFill>
                  <a:srgbClr val="FFD400"/>
                </a:solidFill>
                <a:latin typeface="DejaVu Sans"/>
              </a:rPr>
              <a:t>POWER ON</a:t>
            </a:r>
            <a:endParaRPr lang="en-DE" sz="3450" b="1" dirty="0">
              <a:solidFill>
                <a:srgbClr val="FFFFFF"/>
              </a:solidFill>
              <a:latin typeface="DejaVu San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07F24E8-AD22-4AB6-305E-EB32BECBF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875" y="877179"/>
            <a:ext cx="2781099" cy="434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82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17972F7A-41A1-43EB-9BFC-6124D6522258}"/>
              </a:ext>
            </a:extLst>
          </p:cNvPr>
          <p:cNvSpPr>
            <a:spLocks noGrp="1"/>
          </p:cNvSpPr>
          <p:nvPr/>
        </p:nvSpPr>
        <p:spPr>
          <a:xfrm>
            <a:off x="457200" y="400050"/>
            <a:ext cx="6648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FFD40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dirty="0">
                <a:solidFill>
                  <a:srgbClr val="FFD400"/>
                </a:solidFill>
                <a:latin typeface="DejaVu Sans"/>
                <a:ea typeface="DejaVu Sans"/>
                <a:cs typeface="DejaVu Sans"/>
              </a:rPr>
              <a:t>WORK WITH US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BBB08D-861D-4B65-AD11-4A5A900243B8}"/>
              </a:ext>
            </a:extLst>
          </p:cNvPr>
          <p:cNvSpPr>
            <a:spLocks noGrp="1"/>
          </p:cNvSpPr>
          <p:nvPr/>
        </p:nvSpPr>
        <p:spPr>
          <a:xfrm>
            <a:off x="337212" y="1575485"/>
            <a:ext cx="6648450" cy="2869383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en-DE" sz="4000" b="1" dirty="0">
                <a:solidFill>
                  <a:srgbClr val="FFFFFF"/>
                </a:solidFill>
                <a:latin typeface="DejaVu Sans"/>
              </a:rPr>
              <a:t>Turn one </a:t>
            </a:r>
            <a:r>
              <a:rPr lang="en-DE" sz="4200" b="1" dirty="0">
                <a:solidFill>
                  <a:srgbClr val="FFD400"/>
                </a:solidFill>
                <a:latin typeface="DejaVu Sans"/>
              </a:rPr>
              <a:t>million watts </a:t>
            </a:r>
            <a:r>
              <a:rPr lang="en-DE" sz="4000" b="1" dirty="0">
                <a:solidFill>
                  <a:srgbClr val="FFFFFF"/>
                </a:solidFill>
                <a:latin typeface="DejaVu Sans"/>
              </a:rPr>
              <a:t>into one </a:t>
            </a:r>
            <a:r>
              <a:rPr lang="en-DE" sz="4200" b="1" dirty="0">
                <a:solidFill>
                  <a:srgbClr val="FFD400"/>
                </a:solidFill>
                <a:latin typeface="DejaVu Sans"/>
              </a:rPr>
              <a:t>million opportunities</a:t>
            </a:r>
            <a:endParaRPr lang="en-US" sz="4000" b="1" dirty="0">
              <a:solidFill>
                <a:srgbClr val="FFFFFF"/>
              </a:solidFill>
              <a:latin typeface="DejaVu Sans"/>
            </a:endParaRPr>
          </a:p>
          <a:p>
            <a:pPr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en-DE" sz="4000" b="1" dirty="0">
                <a:solidFill>
                  <a:srgbClr val="FFFFFF"/>
                </a:solidFill>
                <a:latin typeface="DejaVu Sans"/>
              </a:rPr>
              <a:t> </a:t>
            </a:r>
            <a:r>
              <a:rPr lang="en-DE" sz="4000" b="1" dirty="0">
                <a:solidFill>
                  <a:srgbClr val="FFFFFF"/>
                </a:solidFill>
                <a:highlight>
                  <a:srgbClr val="FF0000"/>
                </a:highlight>
                <a:latin typeface="DejaVu Sans"/>
              </a:rPr>
              <a:t>Mega Watt </a:t>
            </a:r>
            <a:r>
              <a:rPr lang="en-DE" sz="4000" b="1" dirty="0">
                <a:solidFill>
                  <a:srgbClr val="FFFFFF"/>
                </a:solidFill>
                <a:latin typeface="DejaVu Sans"/>
              </a:rPr>
              <a:t>— power your market</a:t>
            </a:r>
            <a:endParaRPr sz="400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35F8B5-86A9-475F-9014-8E51714BDA51}"/>
              </a:ext>
            </a:extLst>
          </p:cNvPr>
          <p:cNvSpPr>
            <a:spLocks noGrp="1"/>
          </p:cNvSpPr>
          <p:nvPr/>
        </p:nvSpPr>
        <p:spPr>
          <a:xfrm>
            <a:off x="545976" y="853319"/>
            <a:ext cx="1143000" cy="66675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2062F-16B5-45CA-A8A5-03E96BE1A381}"/>
              </a:ext>
            </a:extLst>
          </p:cNvPr>
          <p:cNvSpPr>
            <a:spLocks noGrp="1"/>
          </p:cNvSpPr>
          <p:nvPr/>
        </p:nvSpPr>
        <p:spPr>
          <a:xfrm>
            <a:off x="217224" y="6195524"/>
            <a:ext cx="6888424" cy="1857097"/>
          </a:xfrm>
          <a:prstGeom prst="rect">
            <a:avLst/>
          </a:prstGeom>
          <a:solidFill>
            <a:srgbClr val="FFC000"/>
          </a:solidFill>
          <a:ln w="0">
            <a:noFill/>
          </a:ln>
        </p:spPr>
        <p:txBody>
          <a:bodyPr anchor="ctr">
            <a:normAutofit fontScale="55000" lnSpcReduction="20000"/>
          </a:bodyPr>
          <a:lstStyle/>
          <a:p>
            <a:pPr algn="l">
              <a:def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6500" dirty="0">
                <a:solidFill>
                  <a:schemeClr val="bg1"/>
                </a:solidFill>
                <a:latin typeface="DejaVu Sans"/>
                <a:ea typeface="DejaVu Sans"/>
                <a:cs typeface="DejaVu Sans"/>
                <a:hlinkClick r:id="rId3"/>
              </a:rPr>
              <a:t>www.Mega-Watt.eu</a:t>
            </a:r>
            <a:endParaRPr lang="en-US" sz="6500" dirty="0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6500" dirty="0">
                <a:solidFill>
                  <a:schemeClr val="bg1"/>
                </a:solidFill>
                <a:latin typeface="DejaVu Sans"/>
                <a:ea typeface="DejaVu Sans"/>
                <a:cs typeface="DejaVu Sans"/>
                <a:hlinkClick r:id="rId4"/>
              </a:rPr>
              <a:t>export@Mega-Watt.eu</a:t>
            </a:r>
            <a:r>
              <a:rPr lang="en-US" sz="6500" dirty="0">
                <a:solidFill>
                  <a:schemeClr val="bg1"/>
                </a:solidFill>
                <a:latin typeface="DejaVu Sans"/>
                <a:ea typeface="DejaVu Sans"/>
                <a:cs typeface="DejaVu Sans"/>
              </a:rPr>
              <a:t>	</a:t>
            </a:r>
          </a:p>
          <a:p>
            <a:pPr algn="l">
              <a:def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defRPr>
            </a:pPr>
            <a:endParaRPr sz="1575" b="1" dirty="0">
              <a:solidFill>
                <a:srgbClr val="07090D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575" b="1">
                <a:solidFill>
                  <a:srgbClr val="07090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6600" b="1" dirty="0">
                <a:solidFill>
                  <a:schemeClr val="bg1"/>
                </a:solidFill>
                <a:latin typeface="DejaVu Sans"/>
              </a:rPr>
              <a:t>       </a:t>
            </a:r>
            <a:r>
              <a:rPr sz="6600" b="1" dirty="0">
                <a:solidFill>
                  <a:schemeClr val="bg1"/>
                </a:solidFill>
                <a:latin typeface="DejaVu Sans"/>
              </a:rPr>
              <a:t>+49 160 3042400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686ED7-773C-4D6F-8AA3-2B7EFDEDA5A5}"/>
              </a:ext>
            </a:extLst>
          </p:cNvPr>
          <p:cNvSpPr>
            <a:spLocks noGrp="1"/>
          </p:cNvSpPr>
          <p:nvPr/>
        </p:nvSpPr>
        <p:spPr>
          <a:xfrm>
            <a:off x="457200" y="10001250"/>
            <a:ext cx="66484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75" b="0">
                <a:solidFill>
                  <a:srgbClr val="B8C0CC"/>
                </a:solidFill>
                <a:latin typeface="DejaVu Sans"/>
                <a:ea typeface="DejaVu Sans"/>
                <a:cs typeface="DejaVu Sans"/>
              </a:defRPr>
            </a:pPr>
            <a:r>
              <a:rPr sz="975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Mega Watt Europe GmbH  •  </a:t>
            </a:r>
            <a:r>
              <a:rPr sz="975" b="0" dirty="0" err="1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Marburgerstr</a:t>
            </a:r>
            <a:r>
              <a:rPr sz="975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. 27b  •  35745 </a:t>
            </a:r>
            <a:r>
              <a:rPr sz="975" b="0" dirty="0" err="1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Herborn</a:t>
            </a:r>
            <a:r>
              <a:rPr sz="975" b="0" dirty="0">
                <a:solidFill>
                  <a:srgbClr val="B8C0CC"/>
                </a:solidFill>
                <a:latin typeface="DejaVu Sans"/>
                <a:ea typeface="DejaVu Sans"/>
                <a:cs typeface="DejaVu Sans"/>
              </a:rPr>
              <a:t>-Seelbach  •  Germany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C17659B-6FEC-AA78-4C55-AC495462E2C6}"/>
              </a:ext>
            </a:extLst>
          </p:cNvPr>
          <p:cNvSpPr>
            <a:spLocks noGrp="1"/>
          </p:cNvSpPr>
          <p:nvPr/>
        </p:nvSpPr>
        <p:spPr>
          <a:xfrm>
            <a:off x="217224" y="5519601"/>
            <a:ext cx="6888424" cy="685800"/>
          </a:xfrm>
          <a:prstGeom prst="roundRect">
            <a:avLst>
              <a:gd name="adj" fmla="val 19444"/>
            </a:avLst>
          </a:prstGeom>
          <a:solidFill>
            <a:srgbClr val="00B0F0">
              <a:alpha val="25000"/>
            </a:srgbClr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B37FE7-20B9-0556-5222-A2F07E202FBC}"/>
              </a:ext>
            </a:extLst>
          </p:cNvPr>
          <p:cNvSpPr/>
          <p:nvPr/>
        </p:nvSpPr>
        <p:spPr>
          <a:xfrm>
            <a:off x="217223" y="5430926"/>
            <a:ext cx="688842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cap="none" spc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DejaVu Sans"/>
                <a:ea typeface="ADLaM Display" panose="02010000000000000000" pitchFamily="2" charset="0"/>
                <a:cs typeface="Raavi" panose="020B0502040204020203" pitchFamily="34" charset="0"/>
              </a:rPr>
              <a:t>Become a Distributor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AAB9FA-E1C9-E38E-3466-791532407F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24" y="7511083"/>
            <a:ext cx="1083076" cy="10830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781CF7-7FB7-A993-EBA3-0A9ED63D7C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920" y="8055079"/>
            <a:ext cx="1358039" cy="13580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8A53A3-26FD-B2F4-31F3-B1B0E5CCDC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525" y="7910577"/>
            <a:ext cx="1028972" cy="160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63283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1208</Words>
  <Application>Microsoft Office PowerPoint</Application>
  <DocSecurity>0</DocSecurity>
  <PresentationFormat>Custom</PresentationFormat>
  <Paragraphs>138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DejaVu Sans</vt:lpstr>
      <vt:lpstr>Raavi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Hamzeh Shawish</cp:lastModifiedBy>
  <cp:revision>1</cp:revision>
  <dcterms:created xsi:type="dcterms:W3CDTF">2026-09-12T08:18:47Z</dcterms:created>
  <dcterms:modified xsi:type="dcterms:W3CDTF">2026-09-13T07:18:14Z</dcterms:modified>
</cp:coreProperties>
</file>